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E3CEF6-366F-4816-9CDC-C0510AF67B13}" type="doc">
      <dgm:prSet loTypeId="urn:microsoft.com/office/officeart/2005/8/layout/hierarchy6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89B0CC00-1FFC-468C-B21D-14A9F366766E}">
      <dgm:prSet phldrT="[Text]" custT="1"/>
      <dgm:spPr/>
      <dgm:t>
        <a:bodyPr/>
        <a:lstStyle/>
        <a:p>
          <a:r>
            <a:rPr lang="en-US" sz="1200" dirty="0" smtClean="0"/>
            <a:t>Gene not yet subject to CPIC guideline</a:t>
          </a:r>
          <a:endParaRPr lang="en-US" sz="1200" dirty="0"/>
        </a:p>
      </dgm:t>
    </dgm:pt>
    <dgm:pt modelId="{E3BF2C7A-FB6C-4269-8D9F-5627E5750A08}" type="parTrans" cxnId="{CC5E4C4B-3529-4C14-A732-B7BBB761B853}">
      <dgm:prSet/>
      <dgm:spPr/>
      <dgm:t>
        <a:bodyPr/>
        <a:lstStyle/>
        <a:p>
          <a:endParaRPr lang="en-US" sz="3200"/>
        </a:p>
      </dgm:t>
    </dgm:pt>
    <dgm:pt modelId="{C96C2766-8587-4820-86D6-E65F554ACBC7}" type="sibTrans" cxnId="{CC5E4C4B-3529-4C14-A732-B7BBB761B853}">
      <dgm:prSet/>
      <dgm:spPr/>
      <dgm:t>
        <a:bodyPr/>
        <a:lstStyle/>
        <a:p>
          <a:endParaRPr lang="en-US" sz="3200"/>
        </a:p>
      </dgm:t>
    </dgm:pt>
    <dgm:pt modelId="{BB90B759-7D0C-4492-9B33-E40AAA5B799C}">
      <dgm:prSet custT="1"/>
      <dgm:spPr/>
      <dgm:t>
        <a:bodyPr/>
        <a:lstStyle/>
        <a:p>
          <a:r>
            <a:rPr lang="en-US" sz="1200" dirty="0" smtClean="0"/>
            <a:t>Actionable in Dutch or other professional society guidelines</a:t>
          </a:r>
        </a:p>
        <a:p>
          <a:r>
            <a:rPr lang="en-US" sz="1200" dirty="0" smtClean="0"/>
            <a:t>Priority 2</a:t>
          </a:r>
          <a:endParaRPr lang="en-US" sz="1200" dirty="0"/>
        </a:p>
      </dgm:t>
    </dgm:pt>
    <dgm:pt modelId="{DACAA2D7-F39C-4B74-962C-4BCBF76AC2E0}" type="parTrans" cxnId="{989DAA48-30E6-4649-8A3C-1DD174652613}">
      <dgm:prSet/>
      <dgm:spPr/>
      <dgm:t>
        <a:bodyPr/>
        <a:lstStyle/>
        <a:p>
          <a:endParaRPr lang="en-US" sz="3200"/>
        </a:p>
      </dgm:t>
    </dgm:pt>
    <dgm:pt modelId="{7003CB92-750F-448F-AED6-19DF39CE94EC}" type="sibTrans" cxnId="{989DAA48-30E6-4649-8A3C-1DD174652613}">
      <dgm:prSet/>
      <dgm:spPr/>
      <dgm:t>
        <a:bodyPr/>
        <a:lstStyle/>
        <a:p>
          <a:endParaRPr lang="en-US" sz="3200"/>
        </a:p>
      </dgm:t>
    </dgm:pt>
    <dgm:pt modelId="{B7225401-62C4-4E44-856B-564B67EA5388}">
      <dgm:prSet custT="1"/>
      <dgm:spPr/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Nominated by CPIC member or outside advocate  like FDA labeling </a:t>
          </a:r>
        </a:p>
        <a:p>
          <a:r>
            <a:rPr lang="en-US" sz="1200" dirty="0" smtClean="0">
              <a:solidFill>
                <a:schemeClr val="tx1"/>
              </a:solidFill>
            </a:rPr>
            <a:t>Priority 3</a:t>
          </a:r>
          <a:endParaRPr lang="en-US" sz="1200" dirty="0">
            <a:solidFill>
              <a:schemeClr val="tx1"/>
            </a:solidFill>
          </a:endParaRPr>
        </a:p>
      </dgm:t>
    </dgm:pt>
    <dgm:pt modelId="{DE76456D-3E86-498B-AFAE-BEC9AF03A995}" type="parTrans" cxnId="{E7C9F13F-CE8E-48F1-93C5-A55D7A78C646}">
      <dgm:prSet/>
      <dgm:spPr/>
      <dgm:t>
        <a:bodyPr/>
        <a:lstStyle/>
        <a:p>
          <a:endParaRPr lang="en-US" sz="3200"/>
        </a:p>
      </dgm:t>
    </dgm:pt>
    <dgm:pt modelId="{DEB6F783-0477-4A5E-BE5F-AD350E5B25B4}" type="sibTrans" cxnId="{E7C9F13F-CE8E-48F1-93C5-A55D7A78C646}">
      <dgm:prSet/>
      <dgm:spPr/>
      <dgm:t>
        <a:bodyPr/>
        <a:lstStyle/>
        <a:p>
          <a:endParaRPr lang="en-US" sz="3200"/>
        </a:p>
      </dgm:t>
    </dgm:pt>
    <dgm:pt modelId="{804421B5-C8AC-4042-A43D-2FE3782DA1A4}">
      <dgm:prSet custT="1"/>
      <dgm:spPr/>
      <dgm:t>
        <a:bodyPr/>
        <a:lstStyle/>
        <a:p>
          <a:r>
            <a:rPr lang="en-US" sz="1200" dirty="0" smtClean="0">
              <a:solidFill>
                <a:schemeClr val="tx1"/>
              </a:solidFill>
            </a:rPr>
            <a:t>PharmGKB Annotation level 1A, 1B, 2A or 2</a:t>
          </a:r>
          <a:r>
            <a:rPr lang="en-US" sz="1200" strike="noStrike" dirty="0" smtClean="0">
              <a:solidFill>
                <a:schemeClr val="tx1"/>
              </a:solidFill>
            </a:rPr>
            <a:t>B</a:t>
          </a:r>
          <a:endParaRPr lang="en-US" sz="1200" strike="noStrike" baseline="0" dirty="0" smtClean="0">
            <a:solidFill>
              <a:schemeClr val="tx1"/>
            </a:solidFill>
          </a:endParaRPr>
        </a:p>
        <a:p>
          <a:r>
            <a:rPr lang="en-US" sz="1200" strike="noStrike" baseline="0" dirty="0" smtClean="0">
              <a:solidFill>
                <a:schemeClr val="tx1"/>
              </a:solidFill>
            </a:rPr>
            <a:t>Pr</a:t>
          </a:r>
          <a:r>
            <a:rPr lang="en-US" sz="1200" strike="noStrike" dirty="0" smtClean="0">
              <a:solidFill>
                <a:schemeClr val="tx1"/>
              </a:solidFill>
            </a:rPr>
            <a:t>iority </a:t>
          </a:r>
          <a:r>
            <a:rPr lang="en-US" sz="1200" dirty="0" smtClean="0">
              <a:solidFill>
                <a:schemeClr val="tx1"/>
              </a:solidFill>
            </a:rPr>
            <a:t>4</a:t>
          </a:r>
          <a:endParaRPr lang="en-US" sz="1200" dirty="0">
            <a:solidFill>
              <a:schemeClr val="tx1"/>
            </a:solidFill>
          </a:endParaRPr>
        </a:p>
      </dgm:t>
    </dgm:pt>
    <dgm:pt modelId="{FC3A36F5-4AEB-401A-9525-37B1A53F67A8}" type="parTrans" cxnId="{7860D386-969F-4FF6-A5D4-563BBCA4EF3A}">
      <dgm:prSet/>
      <dgm:spPr/>
      <dgm:t>
        <a:bodyPr/>
        <a:lstStyle/>
        <a:p>
          <a:endParaRPr lang="en-US" sz="3200"/>
        </a:p>
      </dgm:t>
    </dgm:pt>
    <dgm:pt modelId="{CD19846B-B8A3-4BF6-99B4-014842B1F186}" type="sibTrans" cxnId="{7860D386-969F-4FF6-A5D4-563BBCA4EF3A}">
      <dgm:prSet/>
      <dgm:spPr/>
      <dgm:t>
        <a:bodyPr/>
        <a:lstStyle/>
        <a:p>
          <a:endParaRPr lang="en-US" sz="3200"/>
        </a:p>
      </dgm:t>
    </dgm:pt>
    <dgm:pt modelId="{C9E88399-CF25-4DD6-92BD-FA9D23D7C9B9}">
      <dgm:prSet custT="1"/>
      <dgm:spPr/>
      <dgm:t>
        <a:bodyPr/>
        <a:lstStyle/>
        <a:p>
          <a:r>
            <a:rPr lang="en-US" sz="1200" dirty="0" smtClean="0"/>
            <a:t>Mentioned in professional society guidelines but not actionable </a:t>
          </a:r>
        </a:p>
        <a:p>
          <a:r>
            <a:rPr lang="en-US" sz="1200" dirty="0" smtClean="0"/>
            <a:t>Priority 5</a:t>
          </a:r>
          <a:endParaRPr lang="en-US" sz="1200" dirty="0"/>
        </a:p>
      </dgm:t>
    </dgm:pt>
    <dgm:pt modelId="{FC68C72A-4130-4A5C-BFA9-B020B304BAEF}" type="parTrans" cxnId="{BCD714A2-327E-4FB6-81CF-A525B4584DAD}">
      <dgm:prSet/>
      <dgm:spPr/>
      <dgm:t>
        <a:bodyPr/>
        <a:lstStyle/>
        <a:p>
          <a:endParaRPr lang="en-US" sz="3200"/>
        </a:p>
      </dgm:t>
    </dgm:pt>
    <dgm:pt modelId="{87E8AC85-1783-4DC0-B227-B094EB33FD6C}" type="sibTrans" cxnId="{BCD714A2-327E-4FB6-81CF-A525B4584DAD}">
      <dgm:prSet/>
      <dgm:spPr/>
      <dgm:t>
        <a:bodyPr/>
        <a:lstStyle/>
        <a:p>
          <a:endParaRPr lang="en-US" sz="3200"/>
        </a:p>
      </dgm:t>
    </dgm:pt>
    <dgm:pt modelId="{930FBFE1-06A8-45AA-A5AE-928F1CA4CD19}">
      <dgm:prSet phldrT="[Text]" custT="1"/>
      <dgm:spPr/>
      <dgm:t>
        <a:bodyPr/>
        <a:lstStyle/>
        <a:p>
          <a:r>
            <a:rPr lang="en-US" sz="1200" dirty="0" smtClean="0"/>
            <a:t>Gene already subject to CPIC guideline</a:t>
          </a:r>
        </a:p>
        <a:p>
          <a:r>
            <a:rPr lang="en-US" sz="1200" dirty="0" smtClean="0"/>
            <a:t>Priority 1</a:t>
          </a:r>
          <a:endParaRPr lang="en-US" sz="1200" dirty="0"/>
        </a:p>
      </dgm:t>
    </dgm:pt>
    <dgm:pt modelId="{96CC9609-998B-4D35-A97C-0D1D1F30B606}" type="sibTrans" cxnId="{E5B40080-F47F-4259-97F3-234FC8724D42}">
      <dgm:prSet/>
      <dgm:spPr/>
      <dgm:t>
        <a:bodyPr/>
        <a:lstStyle/>
        <a:p>
          <a:endParaRPr lang="en-US" sz="3200"/>
        </a:p>
      </dgm:t>
    </dgm:pt>
    <dgm:pt modelId="{43F038D5-CD29-4514-9613-BCEC5BE6AB91}" type="parTrans" cxnId="{E5B40080-F47F-4259-97F3-234FC8724D42}">
      <dgm:prSet/>
      <dgm:spPr/>
      <dgm:t>
        <a:bodyPr/>
        <a:lstStyle/>
        <a:p>
          <a:endParaRPr lang="en-US" sz="3200"/>
        </a:p>
      </dgm:t>
    </dgm:pt>
    <dgm:pt modelId="{8E480103-1466-48DE-9226-2DC209C10457}">
      <dgm:prSet phldrT="[Text]" custT="1"/>
      <dgm:spPr/>
      <dgm:t>
        <a:bodyPr/>
        <a:lstStyle/>
        <a:p>
          <a:r>
            <a:rPr lang="en-US" sz="1200" dirty="0" smtClean="0"/>
            <a:t>New Gene/drug pair</a:t>
          </a:r>
          <a:endParaRPr lang="en-US" sz="1200" dirty="0"/>
        </a:p>
      </dgm:t>
    </dgm:pt>
    <dgm:pt modelId="{1CACD95C-59DC-4FBA-AADB-C171A5FC0E86}" type="sibTrans" cxnId="{AB5E3A9A-A976-41C9-A6C2-21301131AE00}">
      <dgm:prSet/>
      <dgm:spPr/>
      <dgm:t>
        <a:bodyPr/>
        <a:lstStyle/>
        <a:p>
          <a:endParaRPr lang="en-US" sz="3200"/>
        </a:p>
      </dgm:t>
    </dgm:pt>
    <dgm:pt modelId="{9D2876A9-6F63-4612-8A51-F90E471C4D99}" type="parTrans" cxnId="{AB5E3A9A-A976-41C9-A6C2-21301131AE00}">
      <dgm:prSet/>
      <dgm:spPr/>
      <dgm:t>
        <a:bodyPr/>
        <a:lstStyle/>
        <a:p>
          <a:endParaRPr lang="en-US" sz="3200"/>
        </a:p>
      </dgm:t>
    </dgm:pt>
    <dgm:pt modelId="{1933D7B2-C3FA-43BF-813A-A7B23E71FCF0}" type="pres">
      <dgm:prSet presAssocID="{49E3CEF6-366F-4816-9CDC-C0510AF67B1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BDE990-AC01-48D2-9CE8-2E4759061742}" type="pres">
      <dgm:prSet presAssocID="{49E3CEF6-366F-4816-9CDC-C0510AF67B13}" presName="hierFlow" presStyleCnt="0"/>
      <dgm:spPr/>
      <dgm:t>
        <a:bodyPr/>
        <a:lstStyle/>
        <a:p>
          <a:endParaRPr lang="en-US"/>
        </a:p>
      </dgm:t>
    </dgm:pt>
    <dgm:pt modelId="{95BB9C6F-D931-4010-B32D-FE343782B00B}" type="pres">
      <dgm:prSet presAssocID="{49E3CEF6-366F-4816-9CDC-C0510AF67B13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FCBF4C1-889F-46B3-B61A-D66B69EFF4CD}" type="pres">
      <dgm:prSet presAssocID="{8E480103-1466-48DE-9226-2DC209C10457}" presName="Name14" presStyleCnt="0"/>
      <dgm:spPr/>
      <dgm:t>
        <a:bodyPr/>
        <a:lstStyle/>
        <a:p>
          <a:endParaRPr lang="en-US"/>
        </a:p>
      </dgm:t>
    </dgm:pt>
    <dgm:pt modelId="{934634B7-69EE-4A15-A1EE-D44F59CB660C}" type="pres">
      <dgm:prSet presAssocID="{8E480103-1466-48DE-9226-2DC209C10457}" presName="level1Shape" presStyleLbl="node0" presStyleIdx="0" presStyleCnt="1" custScaleX="173473" custScaleY="29069" custLinFactNeighborX="3635" custLinFactNeighborY="-2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185578-6CFC-4E4D-8C20-BEB3AECBBEBD}" type="pres">
      <dgm:prSet presAssocID="{8E480103-1466-48DE-9226-2DC209C10457}" presName="hierChild2" presStyleCnt="0"/>
      <dgm:spPr/>
      <dgm:t>
        <a:bodyPr/>
        <a:lstStyle/>
        <a:p>
          <a:endParaRPr lang="en-US"/>
        </a:p>
      </dgm:t>
    </dgm:pt>
    <dgm:pt modelId="{95D573E1-6111-45F0-BE4F-008E166A6DEB}" type="pres">
      <dgm:prSet presAssocID="{43F038D5-CD29-4514-9613-BCEC5BE6AB91}" presName="Name19" presStyleLbl="parChTrans1D2" presStyleIdx="0" presStyleCnt="2"/>
      <dgm:spPr/>
      <dgm:t>
        <a:bodyPr/>
        <a:lstStyle/>
        <a:p>
          <a:endParaRPr lang="en-US"/>
        </a:p>
      </dgm:t>
    </dgm:pt>
    <dgm:pt modelId="{38765E8E-ACC2-42F3-A2EE-80F412D8709B}" type="pres">
      <dgm:prSet presAssocID="{930FBFE1-06A8-45AA-A5AE-928F1CA4CD19}" presName="Name21" presStyleCnt="0"/>
      <dgm:spPr/>
      <dgm:t>
        <a:bodyPr/>
        <a:lstStyle/>
        <a:p>
          <a:endParaRPr lang="en-US"/>
        </a:p>
      </dgm:t>
    </dgm:pt>
    <dgm:pt modelId="{97EF9FFA-8E59-4C3D-AA05-5F1388B3F637}" type="pres">
      <dgm:prSet presAssocID="{930FBFE1-06A8-45AA-A5AE-928F1CA4CD19}" presName="level2Shape" presStyleLbl="node2" presStyleIdx="0" presStyleCnt="2" custLinFactX="-16057" custLinFactNeighborX="-100000" custLinFactNeighborY="-9401"/>
      <dgm:spPr/>
      <dgm:t>
        <a:bodyPr/>
        <a:lstStyle/>
        <a:p>
          <a:endParaRPr lang="en-US"/>
        </a:p>
      </dgm:t>
    </dgm:pt>
    <dgm:pt modelId="{47B841FF-781A-4693-8173-EC33EF5A7BA0}" type="pres">
      <dgm:prSet presAssocID="{930FBFE1-06A8-45AA-A5AE-928F1CA4CD19}" presName="hierChild3" presStyleCnt="0"/>
      <dgm:spPr/>
      <dgm:t>
        <a:bodyPr/>
        <a:lstStyle/>
        <a:p>
          <a:endParaRPr lang="en-US"/>
        </a:p>
      </dgm:t>
    </dgm:pt>
    <dgm:pt modelId="{D00C5A9F-8867-42C2-B57D-6008890AF7A0}" type="pres">
      <dgm:prSet presAssocID="{E3BF2C7A-FB6C-4269-8D9F-5627E5750A08}" presName="Name19" presStyleLbl="parChTrans1D2" presStyleIdx="1" presStyleCnt="2"/>
      <dgm:spPr/>
      <dgm:t>
        <a:bodyPr/>
        <a:lstStyle/>
        <a:p>
          <a:endParaRPr lang="en-US"/>
        </a:p>
      </dgm:t>
    </dgm:pt>
    <dgm:pt modelId="{7BB414BC-F21B-4B58-86DE-17E5F1169BAB}" type="pres">
      <dgm:prSet presAssocID="{89B0CC00-1FFC-468C-B21D-14A9F366766E}" presName="Name21" presStyleCnt="0"/>
      <dgm:spPr/>
      <dgm:t>
        <a:bodyPr/>
        <a:lstStyle/>
        <a:p>
          <a:endParaRPr lang="en-US"/>
        </a:p>
      </dgm:t>
    </dgm:pt>
    <dgm:pt modelId="{DED2519C-9233-4303-AABF-6770D73C0DFB}" type="pres">
      <dgm:prSet presAssocID="{89B0CC00-1FFC-468C-B21D-14A9F366766E}" presName="level2Shape" presStyleLbl="node2" presStyleIdx="1" presStyleCnt="2" custLinFactX="100000" custLinFactNeighborX="117579" custLinFactNeighborY="-18328"/>
      <dgm:spPr/>
      <dgm:t>
        <a:bodyPr/>
        <a:lstStyle/>
        <a:p>
          <a:endParaRPr lang="en-US"/>
        </a:p>
      </dgm:t>
    </dgm:pt>
    <dgm:pt modelId="{8736962E-1C8B-4830-A83A-925006DCEE01}" type="pres">
      <dgm:prSet presAssocID="{89B0CC00-1FFC-468C-B21D-14A9F366766E}" presName="hierChild3" presStyleCnt="0"/>
      <dgm:spPr/>
      <dgm:t>
        <a:bodyPr/>
        <a:lstStyle/>
        <a:p>
          <a:endParaRPr lang="en-US"/>
        </a:p>
      </dgm:t>
    </dgm:pt>
    <dgm:pt modelId="{417E46F1-A67D-4798-B3BC-902294847AA5}" type="pres">
      <dgm:prSet presAssocID="{DACAA2D7-F39C-4B74-962C-4BCBF76AC2E0}" presName="Name19" presStyleLbl="parChTrans1D3" presStyleIdx="0" presStyleCnt="4"/>
      <dgm:spPr/>
      <dgm:t>
        <a:bodyPr/>
        <a:lstStyle/>
        <a:p>
          <a:endParaRPr lang="en-US"/>
        </a:p>
      </dgm:t>
    </dgm:pt>
    <dgm:pt modelId="{580F92AE-D7B7-4343-BB65-2FF50E28D9C6}" type="pres">
      <dgm:prSet presAssocID="{BB90B759-7D0C-4492-9B33-E40AAA5B799C}" presName="Name21" presStyleCnt="0"/>
      <dgm:spPr/>
      <dgm:t>
        <a:bodyPr/>
        <a:lstStyle/>
        <a:p>
          <a:endParaRPr lang="en-US"/>
        </a:p>
      </dgm:t>
    </dgm:pt>
    <dgm:pt modelId="{CBD3709C-AD1E-49C9-8192-FE58F551204A}" type="pres">
      <dgm:prSet presAssocID="{BB90B759-7D0C-4492-9B33-E40AAA5B799C}" presName="level2Shape" presStyleLbl="node3" presStyleIdx="0" presStyleCnt="4" custLinFactNeighborX="56643"/>
      <dgm:spPr/>
      <dgm:t>
        <a:bodyPr/>
        <a:lstStyle/>
        <a:p>
          <a:endParaRPr lang="en-US"/>
        </a:p>
      </dgm:t>
    </dgm:pt>
    <dgm:pt modelId="{73473A6A-7DFD-49F4-92EC-8ACA41B1AAB0}" type="pres">
      <dgm:prSet presAssocID="{BB90B759-7D0C-4492-9B33-E40AAA5B799C}" presName="hierChild3" presStyleCnt="0"/>
      <dgm:spPr/>
      <dgm:t>
        <a:bodyPr/>
        <a:lstStyle/>
        <a:p>
          <a:endParaRPr lang="en-US"/>
        </a:p>
      </dgm:t>
    </dgm:pt>
    <dgm:pt modelId="{B374CF60-B592-4D3C-BC80-FD8719F47C69}" type="pres">
      <dgm:prSet presAssocID="{DE76456D-3E86-498B-AFAE-BEC9AF03A995}" presName="Name19" presStyleLbl="parChTrans1D3" presStyleIdx="1" presStyleCnt="4"/>
      <dgm:spPr/>
      <dgm:t>
        <a:bodyPr/>
        <a:lstStyle/>
        <a:p>
          <a:endParaRPr lang="en-US"/>
        </a:p>
      </dgm:t>
    </dgm:pt>
    <dgm:pt modelId="{185F5137-BAEE-4929-96AE-C4DFE2BAFF12}" type="pres">
      <dgm:prSet presAssocID="{B7225401-62C4-4E44-856B-564B67EA5388}" presName="Name21" presStyleCnt="0"/>
      <dgm:spPr/>
      <dgm:t>
        <a:bodyPr/>
        <a:lstStyle/>
        <a:p>
          <a:endParaRPr lang="en-US"/>
        </a:p>
      </dgm:t>
    </dgm:pt>
    <dgm:pt modelId="{559F88C4-38CD-4AA6-A4D1-3878E265944F}" type="pres">
      <dgm:prSet presAssocID="{B7225401-62C4-4E44-856B-564B67EA5388}" presName="level2Shape" presStyleLbl="node3" presStyleIdx="1" presStyleCnt="4" custLinFactNeighborX="56643"/>
      <dgm:spPr/>
      <dgm:t>
        <a:bodyPr/>
        <a:lstStyle/>
        <a:p>
          <a:endParaRPr lang="en-US"/>
        </a:p>
      </dgm:t>
    </dgm:pt>
    <dgm:pt modelId="{35A0DDD5-F569-481F-9D56-C989330173BB}" type="pres">
      <dgm:prSet presAssocID="{B7225401-62C4-4E44-856B-564B67EA5388}" presName="hierChild3" presStyleCnt="0"/>
      <dgm:spPr/>
      <dgm:t>
        <a:bodyPr/>
        <a:lstStyle/>
        <a:p>
          <a:endParaRPr lang="en-US"/>
        </a:p>
      </dgm:t>
    </dgm:pt>
    <dgm:pt modelId="{01A086F7-1580-49F4-8E30-137D20222088}" type="pres">
      <dgm:prSet presAssocID="{FC3A36F5-4AEB-401A-9525-37B1A53F67A8}" presName="Name19" presStyleLbl="parChTrans1D3" presStyleIdx="2" presStyleCnt="4"/>
      <dgm:spPr/>
      <dgm:t>
        <a:bodyPr/>
        <a:lstStyle/>
        <a:p>
          <a:endParaRPr lang="en-US"/>
        </a:p>
      </dgm:t>
    </dgm:pt>
    <dgm:pt modelId="{01E7DE86-98C6-41A9-A2EB-699842199868}" type="pres">
      <dgm:prSet presAssocID="{804421B5-C8AC-4042-A43D-2FE3782DA1A4}" presName="Name21" presStyleCnt="0"/>
      <dgm:spPr/>
      <dgm:t>
        <a:bodyPr/>
        <a:lstStyle/>
        <a:p>
          <a:endParaRPr lang="en-US"/>
        </a:p>
      </dgm:t>
    </dgm:pt>
    <dgm:pt modelId="{64883352-523A-4BAE-8503-49D5D0BE5FE2}" type="pres">
      <dgm:prSet presAssocID="{804421B5-C8AC-4042-A43D-2FE3782DA1A4}" presName="level2Shape" presStyleLbl="node3" presStyleIdx="2" presStyleCnt="4" custScaleX="124307" custScaleY="87907" custLinFactNeighborX="45397" custLinFactNeighborY="290"/>
      <dgm:spPr/>
      <dgm:t>
        <a:bodyPr/>
        <a:lstStyle/>
        <a:p>
          <a:endParaRPr lang="en-US"/>
        </a:p>
      </dgm:t>
    </dgm:pt>
    <dgm:pt modelId="{30F768E4-7C0F-4A48-9D1E-656F23645E99}" type="pres">
      <dgm:prSet presAssocID="{804421B5-C8AC-4042-A43D-2FE3782DA1A4}" presName="hierChild3" presStyleCnt="0"/>
      <dgm:spPr/>
      <dgm:t>
        <a:bodyPr/>
        <a:lstStyle/>
        <a:p>
          <a:endParaRPr lang="en-US"/>
        </a:p>
      </dgm:t>
    </dgm:pt>
    <dgm:pt modelId="{AE9BC57C-6443-4F71-B4C1-17830DC21943}" type="pres">
      <dgm:prSet presAssocID="{FC68C72A-4130-4A5C-BFA9-B020B304BAEF}" presName="Name19" presStyleLbl="parChTrans1D3" presStyleIdx="3" presStyleCnt="4"/>
      <dgm:spPr/>
      <dgm:t>
        <a:bodyPr/>
        <a:lstStyle/>
        <a:p>
          <a:endParaRPr lang="en-US"/>
        </a:p>
      </dgm:t>
    </dgm:pt>
    <dgm:pt modelId="{F1910B28-E9D6-4245-9DDC-B3C210E3EEAA}" type="pres">
      <dgm:prSet presAssocID="{C9E88399-CF25-4DD6-92BD-FA9D23D7C9B9}" presName="Name21" presStyleCnt="0"/>
      <dgm:spPr/>
    </dgm:pt>
    <dgm:pt modelId="{06895680-7858-48B9-A7D1-CD432C1BB300}" type="pres">
      <dgm:prSet presAssocID="{C9E88399-CF25-4DD6-92BD-FA9D23D7C9B9}" presName="level2Shape" presStyleLbl="node3" presStyleIdx="3" presStyleCnt="4" custScaleX="106519" custScaleY="97694" custLinFactNeighborX="31666" custLinFactNeighborY="-8145"/>
      <dgm:spPr/>
      <dgm:t>
        <a:bodyPr/>
        <a:lstStyle/>
        <a:p>
          <a:endParaRPr lang="en-US"/>
        </a:p>
      </dgm:t>
    </dgm:pt>
    <dgm:pt modelId="{0AE99618-6220-4F60-A741-90DB4097F9F8}" type="pres">
      <dgm:prSet presAssocID="{C9E88399-CF25-4DD6-92BD-FA9D23D7C9B9}" presName="hierChild3" presStyleCnt="0"/>
      <dgm:spPr/>
    </dgm:pt>
    <dgm:pt modelId="{A9ED045D-A6B0-4904-9064-1848FD1CF11B}" type="pres">
      <dgm:prSet presAssocID="{49E3CEF6-366F-4816-9CDC-C0510AF67B13}" presName="bgShapesFlow" presStyleCnt="0"/>
      <dgm:spPr/>
      <dgm:t>
        <a:bodyPr/>
        <a:lstStyle/>
        <a:p>
          <a:endParaRPr lang="en-US"/>
        </a:p>
      </dgm:t>
    </dgm:pt>
  </dgm:ptLst>
  <dgm:cxnLst>
    <dgm:cxn modelId="{C76482F7-09BE-472C-9793-01FA62C57369}" type="presOf" srcId="{DACAA2D7-F39C-4B74-962C-4BCBF76AC2E0}" destId="{417E46F1-A67D-4798-B3BC-902294847AA5}" srcOrd="0" destOrd="0" presId="urn:microsoft.com/office/officeart/2005/8/layout/hierarchy6"/>
    <dgm:cxn modelId="{37788992-C737-4A59-BA91-A0D0E42CA0DB}" type="presOf" srcId="{49E3CEF6-366F-4816-9CDC-C0510AF67B13}" destId="{1933D7B2-C3FA-43BF-813A-A7B23E71FCF0}" srcOrd="0" destOrd="0" presId="urn:microsoft.com/office/officeart/2005/8/layout/hierarchy6"/>
    <dgm:cxn modelId="{E7C9F13F-CE8E-48F1-93C5-A55D7A78C646}" srcId="{89B0CC00-1FFC-468C-B21D-14A9F366766E}" destId="{B7225401-62C4-4E44-856B-564B67EA5388}" srcOrd="1" destOrd="0" parTransId="{DE76456D-3E86-498B-AFAE-BEC9AF03A995}" sibTransId="{DEB6F783-0477-4A5E-BE5F-AD350E5B25B4}"/>
    <dgm:cxn modelId="{BCD714A2-327E-4FB6-81CF-A525B4584DAD}" srcId="{89B0CC00-1FFC-468C-B21D-14A9F366766E}" destId="{C9E88399-CF25-4DD6-92BD-FA9D23D7C9B9}" srcOrd="3" destOrd="0" parTransId="{FC68C72A-4130-4A5C-BFA9-B020B304BAEF}" sibTransId="{87E8AC85-1783-4DC0-B227-B094EB33FD6C}"/>
    <dgm:cxn modelId="{FA101568-B67B-4EF4-8137-33F078BE4C61}" type="presOf" srcId="{43F038D5-CD29-4514-9613-BCEC5BE6AB91}" destId="{95D573E1-6111-45F0-BE4F-008E166A6DEB}" srcOrd="0" destOrd="0" presId="urn:microsoft.com/office/officeart/2005/8/layout/hierarchy6"/>
    <dgm:cxn modelId="{FEE21138-77CC-44B0-8194-011DED9B38C3}" type="presOf" srcId="{B7225401-62C4-4E44-856B-564B67EA5388}" destId="{559F88C4-38CD-4AA6-A4D1-3878E265944F}" srcOrd="0" destOrd="0" presId="urn:microsoft.com/office/officeart/2005/8/layout/hierarchy6"/>
    <dgm:cxn modelId="{4E04F46B-589F-4D77-B0A1-C95B42308039}" type="presOf" srcId="{89B0CC00-1FFC-468C-B21D-14A9F366766E}" destId="{DED2519C-9233-4303-AABF-6770D73C0DFB}" srcOrd="0" destOrd="0" presId="urn:microsoft.com/office/officeart/2005/8/layout/hierarchy6"/>
    <dgm:cxn modelId="{271A10FD-1A60-477A-925F-911FFD655323}" type="presOf" srcId="{804421B5-C8AC-4042-A43D-2FE3782DA1A4}" destId="{64883352-523A-4BAE-8503-49D5D0BE5FE2}" srcOrd="0" destOrd="0" presId="urn:microsoft.com/office/officeart/2005/8/layout/hierarchy6"/>
    <dgm:cxn modelId="{116DFD24-1C9C-4EC4-972F-A0502F3A83B7}" type="presOf" srcId="{E3BF2C7A-FB6C-4269-8D9F-5627E5750A08}" destId="{D00C5A9F-8867-42C2-B57D-6008890AF7A0}" srcOrd="0" destOrd="0" presId="urn:microsoft.com/office/officeart/2005/8/layout/hierarchy6"/>
    <dgm:cxn modelId="{BCB68E4E-F5AE-4BF7-B020-EDC48841EDCD}" type="presOf" srcId="{FC68C72A-4130-4A5C-BFA9-B020B304BAEF}" destId="{AE9BC57C-6443-4F71-B4C1-17830DC21943}" srcOrd="0" destOrd="0" presId="urn:microsoft.com/office/officeart/2005/8/layout/hierarchy6"/>
    <dgm:cxn modelId="{E5B40080-F47F-4259-97F3-234FC8724D42}" srcId="{8E480103-1466-48DE-9226-2DC209C10457}" destId="{930FBFE1-06A8-45AA-A5AE-928F1CA4CD19}" srcOrd="0" destOrd="0" parTransId="{43F038D5-CD29-4514-9613-BCEC5BE6AB91}" sibTransId="{96CC9609-998B-4D35-A97C-0D1D1F30B606}"/>
    <dgm:cxn modelId="{98B8C63B-D6F6-422B-B982-F2D1003512F2}" type="presOf" srcId="{930FBFE1-06A8-45AA-A5AE-928F1CA4CD19}" destId="{97EF9FFA-8E59-4C3D-AA05-5F1388B3F637}" srcOrd="0" destOrd="0" presId="urn:microsoft.com/office/officeart/2005/8/layout/hierarchy6"/>
    <dgm:cxn modelId="{079CEABD-F0F3-4426-B2CE-AA46A130EA13}" type="presOf" srcId="{BB90B759-7D0C-4492-9B33-E40AAA5B799C}" destId="{CBD3709C-AD1E-49C9-8192-FE58F551204A}" srcOrd="0" destOrd="0" presId="urn:microsoft.com/office/officeart/2005/8/layout/hierarchy6"/>
    <dgm:cxn modelId="{CC5E4C4B-3529-4C14-A732-B7BBB761B853}" srcId="{8E480103-1466-48DE-9226-2DC209C10457}" destId="{89B0CC00-1FFC-468C-B21D-14A9F366766E}" srcOrd="1" destOrd="0" parTransId="{E3BF2C7A-FB6C-4269-8D9F-5627E5750A08}" sibTransId="{C96C2766-8587-4820-86D6-E65F554ACBC7}"/>
    <dgm:cxn modelId="{EE75D829-0859-466F-9A4A-BC90CE1006AA}" type="presOf" srcId="{DE76456D-3E86-498B-AFAE-BEC9AF03A995}" destId="{B374CF60-B592-4D3C-BC80-FD8719F47C69}" srcOrd="0" destOrd="0" presId="urn:microsoft.com/office/officeart/2005/8/layout/hierarchy6"/>
    <dgm:cxn modelId="{7860D386-969F-4FF6-A5D4-563BBCA4EF3A}" srcId="{89B0CC00-1FFC-468C-B21D-14A9F366766E}" destId="{804421B5-C8AC-4042-A43D-2FE3782DA1A4}" srcOrd="2" destOrd="0" parTransId="{FC3A36F5-4AEB-401A-9525-37B1A53F67A8}" sibTransId="{CD19846B-B8A3-4BF6-99B4-014842B1F186}"/>
    <dgm:cxn modelId="{989DAA48-30E6-4649-8A3C-1DD174652613}" srcId="{89B0CC00-1FFC-468C-B21D-14A9F366766E}" destId="{BB90B759-7D0C-4492-9B33-E40AAA5B799C}" srcOrd="0" destOrd="0" parTransId="{DACAA2D7-F39C-4B74-962C-4BCBF76AC2E0}" sibTransId="{7003CB92-750F-448F-AED6-19DF39CE94EC}"/>
    <dgm:cxn modelId="{B2FE7B0D-BDD4-4FFC-883B-4E093E13152F}" type="presOf" srcId="{FC3A36F5-4AEB-401A-9525-37B1A53F67A8}" destId="{01A086F7-1580-49F4-8E30-137D20222088}" srcOrd="0" destOrd="0" presId="urn:microsoft.com/office/officeart/2005/8/layout/hierarchy6"/>
    <dgm:cxn modelId="{7CA68CC7-7411-4B44-B2FA-078AEE073A22}" type="presOf" srcId="{8E480103-1466-48DE-9226-2DC209C10457}" destId="{934634B7-69EE-4A15-A1EE-D44F59CB660C}" srcOrd="0" destOrd="0" presId="urn:microsoft.com/office/officeart/2005/8/layout/hierarchy6"/>
    <dgm:cxn modelId="{640A3A2F-8A77-4EB6-A096-3006C2F8B980}" type="presOf" srcId="{C9E88399-CF25-4DD6-92BD-FA9D23D7C9B9}" destId="{06895680-7858-48B9-A7D1-CD432C1BB300}" srcOrd="0" destOrd="0" presId="urn:microsoft.com/office/officeart/2005/8/layout/hierarchy6"/>
    <dgm:cxn modelId="{AB5E3A9A-A976-41C9-A6C2-21301131AE00}" srcId="{49E3CEF6-366F-4816-9CDC-C0510AF67B13}" destId="{8E480103-1466-48DE-9226-2DC209C10457}" srcOrd="0" destOrd="0" parTransId="{9D2876A9-6F63-4612-8A51-F90E471C4D99}" sibTransId="{1CACD95C-59DC-4FBA-AADB-C171A5FC0E86}"/>
    <dgm:cxn modelId="{57C72C2C-A398-4AF6-BBB2-EF6C4EDBF5EE}" type="presParOf" srcId="{1933D7B2-C3FA-43BF-813A-A7B23E71FCF0}" destId="{BEBDE990-AC01-48D2-9CE8-2E4759061742}" srcOrd="0" destOrd="0" presId="urn:microsoft.com/office/officeart/2005/8/layout/hierarchy6"/>
    <dgm:cxn modelId="{76843AE4-3500-4F5F-9D49-5C154C74B3CC}" type="presParOf" srcId="{BEBDE990-AC01-48D2-9CE8-2E4759061742}" destId="{95BB9C6F-D931-4010-B32D-FE343782B00B}" srcOrd="0" destOrd="0" presId="urn:microsoft.com/office/officeart/2005/8/layout/hierarchy6"/>
    <dgm:cxn modelId="{990475B6-4614-4CB3-8302-20E82FFD3FD7}" type="presParOf" srcId="{95BB9C6F-D931-4010-B32D-FE343782B00B}" destId="{DFCBF4C1-889F-46B3-B61A-D66B69EFF4CD}" srcOrd="0" destOrd="0" presId="urn:microsoft.com/office/officeart/2005/8/layout/hierarchy6"/>
    <dgm:cxn modelId="{E8C71C5F-5758-49C3-B857-D98053AB5BB2}" type="presParOf" srcId="{DFCBF4C1-889F-46B3-B61A-D66B69EFF4CD}" destId="{934634B7-69EE-4A15-A1EE-D44F59CB660C}" srcOrd="0" destOrd="0" presId="urn:microsoft.com/office/officeart/2005/8/layout/hierarchy6"/>
    <dgm:cxn modelId="{251B4A4D-294A-48EF-8EDD-0F3E3EA631BF}" type="presParOf" srcId="{DFCBF4C1-889F-46B3-B61A-D66B69EFF4CD}" destId="{EF185578-6CFC-4E4D-8C20-BEB3AECBBEBD}" srcOrd="1" destOrd="0" presId="urn:microsoft.com/office/officeart/2005/8/layout/hierarchy6"/>
    <dgm:cxn modelId="{127DD68F-6AEF-4B8C-BD65-B6183E22AC34}" type="presParOf" srcId="{EF185578-6CFC-4E4D-8C20-BEB3AECBBEBD}" destId="{95D573E1-6111-45F0-BE4F-008E166A6DEB}" srcOrd="0" destOrd="0" presId="urn:microsoft.com/office/officeart/2005/8/layout/hierarchy6"/>
    <dgm:cxn modelId="{5E7BE89A-D0CA-470D-9FD6-CF0AF1B93478}" type="presParOf" srcId="{EF185578-6CFC-4E4D-8C20-BEB3AECBBEBD}" destId="{38765E8E-ACC2-42F3-A2EE-80F412D8709B}" srcOrd="1" destOrd="0" presId="urn:microsoft.com/office/officeart/2005/8/layout/hierarchy6"/>
    <dgm:cxn modelId="{74FB55F6-E606-4F06-8244-E7076029F6F4}" type="presParOf" srcId="{38765E8E-ACC2-42F3-A2EE-80F412D8709B}" destId="{97EF9FFA-8E59-4C3D-AA05-5F1388B3F637}" srcOrd="0" destOrd="0" presId="urn:microsoft.com/office/officeart/2005/8/layout/hierarchy6"/>
    <dgm:cxn modelId="{95E3F4C7-D22F-464D-A820-0210A5AE93F1}" type="presParOf" srcId="{38765E8E-ACC2-42F3-A2EE-80F412D8709B}" destId="{47B841FF-781A-4693-8173-EC33EF5A7BA0}" srcOrd="1" destOrd="0" presId="urn:microsoft.com/office/officeart/2005/8/layout/hierarchy6"/>
    <dgm:cxn modelId="{5B8952DC-B1FC-46A6-BED2-2229933FC0C4}" type="presParOf" srcId="{EF185578-6CFC-4E4D-8C20-BEB3AECBBEBD}" destId="{D00C5A9F-8867-42C2-B57D-6008890AF7A0}" srcOrd="2" destOrd="0" presId="urn:microsoft.com/office/officeart/2005/8/layout/hierarchy6"/>
    <dgm:cxn modelId="{812AF463-0E49-4A99-9C8D-676FE794A45F}" type="presParOf" srcId="{EF185578-6CFC-4E4D-8C20-BEB3AECBBEBD}" destId="{7BB414BC-F21B-4B58-86DE-17E5F1169BAB}" srcOrd="3" destOrd="0" presId="urn:microsoft.com/office/officeart/2005/8/layout/hierarchy6"/>
    <dgm:cxn modelId="{EADF8FCE-99ED-4A9C-9543-1D0AACA4D4F0}" type="presParOf" srcId="{7BB414BC-F21B-4B58-86DE-17E5F1169BAB}" destId="{DED2519C-9233-4303-AABF-6770D73C0DFB}" srcOrd="0" destOrd="0" presId="urn:microsoft.com/office/officeart/2005/8/layout/hierarchy6"/>
    <dgm:cxn modelId="{F8BC704D-AFF9-46F3-89B3-C948A959250F}" type="presParOf" srcId="{7BB414BC-F21B-4B58-86DE-17E5F1169BAB}" destId="{8736962E-1C8B-4830-A83A-925006DCEE01}" srcOrd="1" destOrd="0" presId="urn:microsoft.com/office/officeart/2005/8/layout/hierarchy6"/>
    <dgm:cxn modelId="{502F3CA8-2B91-4EB9-8436-BDB135B5790C}" type="presParOf" srcId="{8736962E-1C8B-4830-A83A-925006DCEE01}" destId="{417E46F1-A67D-4798-B3BC-902294847AA5}" srcOrd="0" destOrd="0" presId="urn:microsoft.com/office/officeart/2005/8/layout/hierarchy6"/>
    <dgm:cxn modelId="{177C112C-E854-4F8A-A05C-FF047F1711E4}" type="presParOf" srcId="{8736962E-1C8B-4830-A83A-925006DCEE01}" destId="{580F92AE-D7B7-4343-BB65-2FF50E28D9C6}" srcOrd="1" destOrd="0" presId="urn:microsoft.com/office/officeart/2005/8/layout/hierarchy6"/>
    <dgm:cxn modelId="{0F81BDA9-7B54-44FC-9C1A-CB6BD89547BA}" type="presParOf" srcId="{580F92AE-D7B7-4343-BB65-2FF50E28D9C6}" destId="{CBD3709C-AD1E-49C9-8192-FE58F551204A}" srcOrd="0" destOrd="0" presId="urn:microsoft.com/office/officeart/2005/8/layout/hierarchy6"/>
    <dgm:cxn modelId="{FA89FEED-4F54-45EC-857F-37CA962EB788}" type="presParOf" srcId="{580F92AE-D7B7-4343-BB65-2FF50E28D9C6}" destId="{73473A6A-7DFD-49F4-92EC-8ACA41B1AAB0}" srcOrd="1" destOrd="0" presId="urn:microsoft.com/office/officeart/2005/8/layout/hierarchy6"/>
    <dgm:cxn modelId="{DC999B8D-9670-4780-BEA8-E3E704610E83}" type="presParOf" srcId="{8736962E-1C8B-4830-A83A-925006DCEE01}" destId="{B374CF60-B592-4D3C-BC80-FD8719F47C69}" srcOrd="2" destOrd="0" presId="urn:microsoft.com/office/officeart/2005/8/layout/hierarchy6"/>
    <dgm:cxn modelId="{7DB46383-08D5-447C-AA0C-64BCDBCFD1FB}" type="presParOf" srcId="{8736962E-1C8B-4830-A83A-925006DCEE01}" destId="{185F5137-BAEE-4929-96AE-C4DFE2BAFF12}" srcOrd="3" destOrd="0" presId="urn:microsoft.com/office/officeart/2005/8/layout/hierarchy6"/>
    <dgm:cxn modelId="{6ED05D28-50DA-4A55-AF44-1723EC4A939E}" type="presParOf" srcId="{185F5137-BAEE-4929-96AE-C4DFE2BAFF12}" destId="{559F88C4-38CD-4AA6-A4D1-3878E265944F}" srcOrd="0" destOrd="0" presId="urn:microsoft.com/office/officeart/2005/8/layout/hierarchy6"/>
    <dgm:cxn modelId="{E84FF346-2AC8-4515-B7CB-25CA39204BDB}" type="presParOf" srcId="{185F5137-BAEE-4929-96AE-C4DFE2BAFF12}" destId="{35A0DDD5-F569-481F-9D56-C989330173BB}" srcOrd="1" destOrd="0" presId="urn:microsoft.com/office/officeart/2005/8/layout/hierarchy6"/>
    <dgm:cxn modelId="{F65756B9-1815-485B-9DCE-92A21531A990}" type="presParOf" srcId="{8736962E-1C8B-4830-A83A-925006DCEE01}" destId="{01A086F7-1580-49F4-8E30-137D20222088}" srcOrd="4" destOrd="0" presId="urn:microsoft.com/office/officeart/2005/8/layout/hierarchy6"/>
    <dgm:cxn modelId="{291264F5-C11A-4F62-94DB-EDE409779B51}" type="presParOf" srcId="{8736962E-1C8B-4830-A83A-925006DCEE01}" destId="{01E7DE86-98C6-41A9-A2EB-699842199868}" srcOrd="5" destOrd="0" presId="urn:microsoft.com/office/officeart/2005/8/layout/hierarchy6"/>
    <dgm:cxn modelId="{2D6CBC34-35F9-454F-A5E7-804870C7FF8C}" type="presParOf" srcId="{01E7DE86-98C6-41A9-A2EB-699842199868}" destId="{64883352-523A-4BAE-8503-49D5D0BE5FE2}" srcOrd="0" destOrd="0" presId="urn:microsoft.com/office/officeart/2005/8/layout/hierarchy6"/>
    <dgm:cxn modelId="{C79DD0F0-5B60-49E3-BF1B-F7111BD7FD9D}" type="presParOf" srcId="{01E7DE86-98C6-41A9-A2EB-699842199868}" destId="{30F768E4-7C0F-4A48-9D1E-656F23645E99}" srcOrd="1" destOrd="0" presId="urn:microsoft.com/office/officeart/2005/8/layout/hierarchy6"/>
    <dgm:cxn modelId="{678707C6-01C8-45D5-9E0A-DFA61344607F}" type="presParOf" srcId="{8736962E-1C8B-4830-A83A-925006DCEE01}" destId="{AE9BC57C-6443-4F71-B4C1-17830DC21943}" srcOrd="6" destOrd="0" presId="urn:microsoft.com/office/officeart/2005/8/layout/hierarchy6"/>
    <dgm:cxn modelId="{D79D9C02-316E-4CAA-A196-702892CE67BC}" type="presParOf" srcId="{8736962E-1C8B-4830-A83A-925006DCEE01}" destId="{F1910B28-E9D6-4245-9DDC-B3C210E3EEAA}" srcOrd="7" destOrd="0" presId="urn:microsoft.com/office/officeart/2005/8/layout/hierarchy6"/>
    <dgm:cxn modelId="{1C0615C3-5AD0-49CD-A931-583A0182B954}" type="presParOf" srcId="{F1910B28-E9D6-4245-9DDC-B3C210E3EEAA}" destId="{06895680-7858-48B9-A7D1-CD432C1BB300}" srcOrd="0" destOrd="0" presId="urn:microsoft.com/office/officeart/2005/8/layout/hierarchy6"/>
    <dgm:cxn modelId="{F1688CCF-3B0F-4D4E-8C79-DD0AB63813A1}" type="presParOf" srcId="{F1910B28-E9D6-4245-9DDC-B3C210E3EEAA}" destId="{0AE99618-6220-4F60-A741-90DB4097F9F8}" srcOrd="1" destOrd="0" presId="urn:microsoft.com/office/officeart/2005/8/layout/hierarchy6"/>
    <dgm:cxn modelId="{DF72ED47-D917-4359-86DC-B7B41244DB8A}" type="presParOf" srcId="{1933D7B2-C3FA-43BF-813A-A7B23E71FCF0}" destId="{A9ED045D-A6B0-4904-9064-1848FD1CF11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634B7-69EE-4A15-A1EE-D44F59CB660C}">
      <dsp:nvSpPr>
        <dsp:cNvPr id="0" name=""/>
        <dsp:cNvSpPr/>
      </dsp:nvSpPr>
      <dsp:spPr>
        <a:xfrm>
          <a:off x="2107810" y="163748"/>
          <a:ext cx="2350810" cy="2626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New Gene/drug pair</a:t>
          </a:r>
          <a:endParaRPr lang="en-US" sz="1200" kern="1200" dirty="0"/>
        </a:p>
      </dsp:txBody>
      <dsp:txXfrm>
        <a:off x="2115502" y="171440"/>
        <a:ext cx="2335426" cy="247233"/>
      </dsp:txXfrm>
    </dsp:sp>
    <dsp:sp modelId="{95D573E1-6111-45F0-BE4F-008E166A6DEB}">
      <dsp:nvSpPr>
        <dsp:cNvPr id="0" name=""/>
        <dsp:cNvSpPr/>
      </dsp:nvSpPr>
      <dsp:spPr>
        <a:xfrm>
          <a:off x="780371" y="426366"/>
          <a:ext cx="2502843" cy="278680"/>
        </a:xfrm>
        <a:custGeom>
          <a:avLst/>
          <a:gdLst/>
          <a:ahLst/>
          <a:cxnLst/>
          <a:rect l="0" t="0" r="0" b="0"/>
          <a:pathLst>
            <a:path>
              <a:moveTo>
                <a:pt x="2502843" y="0"/>
              </a:moveTo>
              <a:lnTo>
                <a:pt x="2502843" y="139340"/>
              </a:lnTo>
              <a:lnTo>
                <a:pt x="0" y="139340"/>
              </a:lnTo>
              <a:lnTo>
                <a:pt x="0" y="278680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EF9FFA-8E59-4C3D-AA05-5F1388B3F637}">
      <dsp:nvSpPr>
        <dsp:cNvPr id="0" name=""/>
        <dsp:cNvSpPr/>
      </dsp:nvSpPr>
      <dsp:spPr>
        <a:xfrm>
          <a:off x="102799" y="705047"/>
          <a:ext cx="1355144" cy="9034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Gene already subject to CPIC guideline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Priority 1</a:t>
          </a:r>
          <a:endParaRPr lang="en-US" sz="1200" kern="1200" dirty="0"/>
        </a:p>
      </dsp:txBody>
      <dsp:txXfrm>
        <a:off x="129260" y="731508"/>
        <a:ext cx="1302222" cy="850507"/>
      </dsp:txXfrm>
    </dsp:sp>
    <dsp:sp modelId="{D00C5A9F-8867-42C2-B57D-6008890AF7A0}">
      <dsp:nvSpPr>
        <dsp:cNvPr id="0" name=""/>
        <dsp:cNvSpPr/>
      </dsp:nvSpPr>
      <dsp:spPr>
        <a:xfrm>
          <a:off x="3283215" y="426366"/>
          <a:ext cx="3780094" cy="198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015"/>
              </a:lnTo>
              <a:lnTo>
                <a:pt x="3780094" y="99015"/>
              </a:lnTo>
              <a:lnTo>
                <a:pt x="3780094" y="198031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D2519C-9233-4303-AABF-6770D73C0DFB}">
      <dsp:nvSpPr>
        <dsp:cNvPr id="0" name=""/>
        <dsp:cNvSpPr/>
      </dsp:nvSpPr>
      <dsp:spPr>
        <a:xfrm>
          <a:off x="6385737" y="624398"/>
          <a:ext cx="1355144" cy="9034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Gene not yet subject to CPIC guideline</a:t>
          </a:r>
          <a:endParaRPr lang="en-US" sz="1200" kern="1200" dirty="0"/>
        </a:p>
      </dsp:txBody>
      <dsp:txXfrm>
        <a:off x="6412198" y="650859"/>
        <a:ext cx="1302222" cy="850507"/>
      </dsp:txXfrm>
    </dsp:sp>
    <dsp:sp modelId="{417E46F1-A67D-4798-B3BC-902294847AA5}">
      <dsp:nvSpPr>
        <dsp:cNvPr id="0" name=""/>
        <dsp:cNvSpPr/>
      </dsp:nvSpPr>
      <dsp:spPr>
        <a:xfrm>
          <a:off x="2030994" y="1527828"/>
          <a:ext cx="5032315" cy="526952"/>
        </a:xfrm>
        <a:custGeom>
          <a:avLst/>
          <a:gdLst/>
          <a:ahLst/>
          <a:cxnLst/>
          <a:rect l="0" t="0" r="0" b="0"/>
          <a:pathLst>
            <a:path>
              <a:moveTo>
                <a:pt x="5032315" y="0"/>
              </a:moveTo>
              <a:lnTo>
                <a:pt x="5032315" y="263476"/>
              </a:lnTo>
              <a:lnTo>
                <a:pt x="0" y="263476"/>
              </a:lnTo>
              <a:lnTo>
                <a:pt x="0" y="52695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D3709C-AD1E-49C9-8192-FE58F551204A}">
      <dsp:nvSpPr>
        <dsp:cNvPr id="0" name=""/>
        <dsp:cNvSpPr/>
      </dsp:nvSpPr>
      <dsp:spPr>
        <a:xfrm>
          <a:off x="1353421" y="2054780"/>
          <a:ext cx="1355144" cy="9034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Actionable in Dutch or other professional society guidelines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Priority 2</a:t>
          </a:r>
          <a:endParaRPr lang="en-US" sz="1200" kern="1200" dirty="0"/>
        </a:p>
      </dsp:txBody>
      <dsp:txXfrm>
        <a:off x="1379882" y="2081241"/>
        <a:ext cx="1302222" cy="850507"/>
      </dsp:txXfrm>
    </dsp:sp>
    <dsp:sp modelId="{B374CF60-B592-4D3C-BC80-FD8719F47C69}">
      <dsp:nvSpPr>
        <dsp:cNvPr id="0" name=""/>
        <dsp:cNvSpPr/>
      </dsp:nvSpPr>
      <dsp:spPr>
        <a:xfrm>
          <a:off x="3792682" y="1527828"/>
          <a:ext cx="3270627" cy="526952"/>
        </a:xfrm>
        <a:custGeom>
          <a:avLst/>
          <a:gdLst/>
          <a:ahLst/>
          <a:cxnLst/>
          <a:rect l="0" t="0" r="0" b="0"/>
          <a:pathLst>
            <a:path>
              <a:moveTo>
                <a:pt x="3270627" y="0"/>
              </a:moveTo>
              <a:lnTo>
                <a:pt x="3270627" y="263476"/>
              </a:lnTo>
              <a:lnTo>
                <a:pt x="0" y="263476"/>
              </a:lnTo>
              <a:lnTo>
                <a:pt x="0" y="52695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9F88C4-38CD-4AA6-A4D1-3878E265944F}">
      <dsp:nvSpPr>
        <dsp:cNvPr id="0" name=""/>
        <dsp:cNvSpPr/>
      </dsp:nvSpPr>
      <dsp:spPr>
        <a:xfrm>
          <a:off x="3115109" y="2054780"/>
          <a:ext cx="1355144" cy="90342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Nominated by CPIC member or outside advocate  like FDA labeling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Priority 3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3141570" y="2081241"/>
        <a:ext cx="1302222" cy="850507"/>
      </dsp:txXfrm>
    </dsp:sp>
    <dsp:sp modelId="{01A086F7-1580-49F4-8E30-137D20222088}">
      <dsp:nvSpPr>
        <dsp:cNvPr id="0" name=""/>
        <dsp:cNvSpPr/>
      </dsp:nvSpPr>
      <dsp:spPr>
        <a:xfrm>
          <a:off x="5566668" y="1527828"/>
          <a:ext cx="1496642" cy="529572"/>
        </a:xfrm>
        <a:custGeom>
          <a:avLst/>
          <a:gdLst/>
          <a:ahLst/>
          <a:cxnLst/>
          <a:rect l="0" t="0" r="0" b="0"/>
          <a:pathLst>
            <a:path>
              <a:moveTo>
                <a:pt x="1496642" y="0"/>
              </a:moveTo>
              <a:lnTo>
                <a:pt x="1496642" y="264786"/>
              </a:lnTo>
              <a:lnTo>
                <a:pt x="0" y="264786"/>
              </a:lnTo>
              <a:lnTo>
                <a:pt x="0" y="529572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883352-523A-4BAE-8503-49D5D0BE5FE2}">
      <dsp:nvSpPr>
        <dsp:cNvPr id="0" name=""/>
        <dsp:cNvSpPr/>
      </dsp:nvSpPr>
      <dsp:spPr>
        <a:xfrm>
          <a:off x="4724398" y="2057400"/>
          <a:ext cx="1684539" cy="7941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PharmGKB Annotation level 1A, 1B, 2A or 2</a:t>
          </a:r>
          <a:r>
            <a:rPr lang="en-US" sz="1200" strike="noStrike" kern="1200" dirty="0" smtClean="0">
              <a:solidFill>
                <a:schemeClr val="tx1"/>
              </a:solidFill>
            </a:rPr>
            <a:t>B</a:t>
          </a:r>
          <a:endParaRPr lang="en-US" sz="1200" strike="noStrike" kern="1200" baseline="0" dirty="0" smtClean="0">
            <a:solidFill>
              <a:schemeClr val="tx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strike="noStrike" kern="1200" baseline="0" dirty="0" smtClean="0">
              <a:solidFill>
                <a:schemeClr val="tx1"/>
              </a:solidFill>
            </a:rPr>
            <a:t>Pr</a:t>
          </a:r>
          <a:r>
            <a:rPr lang="en-US" sz="1200" strike="noStrike" kern="1200" dirty="0" smtClean="0">
              <a:solidFill>
                <a:schemeClr val="tx1"/>
              </a:solidFill>
            </a:rPr>
            <a:t>iority </a:t>
          </a:r>
          <a:r>
            <a:rPr lang="en-US" sz="1200" kern="1200" dirty="0" smtClean="0">
              <a:solidFill>
                <a:schemeClr val="tx1"/>
              </a:solidFill>
            </a:rPr>
            <a:t>4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4747659" y="2080661"/>
        <a:ext cx="1638017" cy="747655"/>
      </dsp:txXfrm>
    </dsp:sp>
    <dsp:sp modelId="{AE9BC57C-6443-4F71-B4C1-17830DC21943}">
      <dsp:nvSpPr>
        <dsp:cNvPr id="0" name=""/>
        <dsp:cNvSpPr/>
      </dsp:nvSpPr>
      <dsp:spPr>
        <a:xfrm>
          <a:off x="7063310" y="1527828"/>
          <a:ext cx="287839" cy="453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684"/>
              </a:lnTo>
              <a:lnTo>
                <a:pt x="287839" y="226684"/>
              </a:lnTo>
              <a:lnTo>
                <a:pt x="287839" y="453368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95680-7858-48B9-A7D1-CD432C1BB300}">
      <dsp:nvSpPr>
        <dsp:cNvPr id="0" name=""/>
        <dsp:cNvSpPr/>
      </dsp:nvSpPr>
      <dsp:spPr>
        <a:xfrm>
          <a:off x="6629406" y="1981196"/>
          <a:ext cx="1443486" cy="882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Mentioned in professional society guidelines but not actionable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Priority 5</a:t>
          </a:r>
          <a:endParaRPr lang="en-US" sz="1200" kern="1200" dirty="0"/>
        </a:p>
      </dsp:txBody>
      <dsp:txXfrm>
        <a:off x="6655256" y="2007046"/>
        <a:ext cx="1391786" cy="8308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4E612-4CCF-4170-BC03-A1B8A04D0E85}" type="datetimeFigureOut">
              <a:rPr lang="en-US" smtClean="0"/>
              <a:pPr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DE09C-CA3D-4342-BD7B-F0FFA2A35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411162"/>
          </a:xfrm>
        </p:spPr>
        <p:txBody>
          <a:bodyPr>
            <a:noAutofit/>
          </a:bodyPr>
          <a:lstStyle/>
          <a:p>
            <a:r>
              <a:rPr lang="en-US" sz="2000" dirty="0" smtClean="0"/>
              <a:t>Initial prioritization considerations for new gene/drug pair </a:t>
            </a:r>
            <a:br>
              <a:rPr lang="en-US" sz="2000" dirty="0" smtClean="0"/>
            </a:br>
            <a:r>
              <a:rPr lang="en-US" sz="1200" dirty="0" smtClean="0"/>
              <a:t>(may change over time as evidence and experience accumulates)</a:t>
            </a:r>
            <a:endParaRPr lang="en-US" sz="1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657282"/>
              </p:ext>
            </p:extLst>
          </p:nvPr>
        </p:nvGraphicFramePr>
        <p:xfrm>
          <a:off x="457200" y="838201"/>
          <a:ext cx="8229600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5181600"/>
            <a:ext cx="27432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CPIC guideline</a:t>
            </a:r>
            <a:r>
              <a:rPr lang="en-US" dirty="0" smtClean="0"/>
              <a:t>: prescribing action recommended; alternative therapies or dosing are highly likely to be effective and safe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9932" y="5326443"/>
            <a:ext cx="24384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CPIC evaluation</a:t>
            </a:r>
            <a:r>
              <a:rPr lang="en-US" dirty="0" smtClean="0"/>
              <a:t>: no prescribing action recommended; alternatives are unclear, but testing is common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86400" y="5029200"/>
            <a:ext cx="34290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PharmGKB annotation </a:t>
            </a:r>
            <a:r>
              <a:rPr lang="en-US" dirty="0" smtClean="0"/>
              <a:t>only: no prescribing action recommended; alternatives unclear or evidence is weak; testing is rare or nonexistent</a:t>
            </a:r>
            <a:endParaRPr lang="en-US" dirty="0"/>
          </a:p>
        </p:txBody>
      </p:sp>
      <p:cxnSp>
        <p:nvCxnSpPr>
          <p:cNvPr id="10" name="Straight Arrow Connector 9"/>
          <p:cNvCxnSpPr>
            <a:endCxn id="32" idx="0"/>
          </p:cNvCxnSpPr>
          <p:nvPr/>
        </p:nvCxnSpPr>
        <p:spPr>
          <a:xfrm>
            <a:off x="1143000" y="2438400"/>
            <a:ext cx="304800" cy="1752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0000" y="4191000"/>
            <a:ext cx="3505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Evaluate alternatives, evidence, degree of testing</a:t>
            </a:r>
            <a:endParaRPr lang="en-US" dirty="0"/>
          </a:p>
        </p:txBody>
      </p:sp>
      <p:cxnSp>
        <p:nvCxnSpPr>
          <p:cNvPr id="18" name="Straight Arrow Connector 17"/>
          <p:cNvCxnSpPr>
            <a:endCxn id="12" idx="0"/>
          </p:cNvCxnSpPr>
          <p:nvPr/>
        </p:nvCxnSpPr>
        <p:spPr>
          <a:xfrm>
            <a:off x="2438400" y="3810000"/>
            <a:ext cx="3124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2" idx="0"/>
          </p:cNvCxnSpPr>
          <p:nvPr/>
        </p:nvCxnSpPr>
        <p:spPr>
          <a:xfrm>
            <a:off x="4495800" y="3810000"/>
            <a:ext cx="1066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2" idx="0"/>
          </p:cNvCxnSpPr>
          <p:nvPr/>
        </p:nvCxnSpPr>
        <p:spPr>
          <a:xfrm flipH="1">
            <a:off x="5562600" y="3733800"/>
            <a:ext cx="533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12" idx="0"/>
          </p:cNvCxnSpPr>
          <p:nvPr/>
        </p:nvCxnSpPr>
        <p:spPr>
          <a:xfrm flipH="1">
            <a:off x="5562600" y="3733800"/>
            <a:ext cx="2590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2"/>
            <a:endCxn id="5" idx="0"/>
          </p:cNvCxnSpPr>
          <p:nvPr/>
        </p:nvCxnSpPr>
        <p:spPr>
          <a:xfrm flipH="1">
            <a:off x="1371600" y="4837331"/>
            <a:ext cx="4191000" cy="3442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2" idx="2"/>
            <a:endCxn id="7" idx="0"/>
          </p:cNvCxnSpPr>
          <p:nvPr/>
        </p:nvCxnSpPr>
        <p:spPr>
          <a:xfrm flipH="1">
            <a:off x="4109132" y="4837331"/>
            <a:ext cx="1453468" cy="489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2" idx="2"/>
            <a:endCxn id="8" idx="0"/>
          </p:cNvCxnSpPr>
          <p:nvPr/>
        </p:nvCxnSpPr>
        <p:spPr>
          <a:xfrm>
            <a:off x="5562600" y="4837331"/>
            <a:ext cx="1638300" cy="1918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04800" y="4191000"/>
            <a:ext cx="2286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Evaluate alternatives, evidence</a:t>
            </a:r>
            <a:endParaRPr lang="en-US" dirty="0"/>
          </a:p>
        </p:txBody>
      </p:sp>
      <p:cxnSp>
        <p:nvCxnSpPr>
          <p:cNvPr id="42" name="Straight Arrow Connector 41"/>
          <p:cNvCxnSpPr>
            <a:endCxn id="5" idx="0"/>
          </p:cNvCxnSpPr>
          <p:nvPr/>
        </p:nvCxnSpPr>
        <p:spPr>
          <a:xfrm>
            <a:off x="1371600" y="4876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2" idx="2"/>
            <a:endCxn id="7" idx="0"/>
          </p:cNvCxnSpPr>
          <p:nvPr/>
        </p:nvCxnSpPr>
        <p:spPr>
          <a:xfrm>
            <a:off x="1447800" y="4837331"/>
            <a:ext cx="2661332" cy="489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137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Initial prioritization considerations for new gene/drug pair  (may change over time as evidence and experience accumulates)</vt:lpstr>
    </vt:vector>
  </TitlesOfParts>
  <Company>SJCRH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help</dc:creator>
  <cp:lastModifiedBy>Kelly Caudle</cp:lastModifiedBy>
  <cp:revision>26</cp:revision>
  <dcterms:created xsi:type="dcterms:W3CDTF">2013-09-13T20:51:47Z</dcterms:created>
  <dcterms:modified xsi:type="dcterms:W3CDTF">2013-10-03T14:35:09Z</dcterms:modified>
</cp:coreProperties>
</file>