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7" r:id="rId3"/>
    <p:sldId id="316" r:id="rId4"/>
    <p:sldId id="329" r:id="rId5"/>
    <p:sldId id="346" r:id="rId6"/>
    <p:sldId id="352" r:id="rId7"/>
    <p:sldId id="313" r:id="rId8"/>
    <p:sldId id="347" r:id="rId9"/>
    <p:sldId id="320" r:id="rId10"/>
    <p:sldId id="350" r:id="rId11"/>
    <p:sldId id="314" r:id="rId12"/>
    <p:sldId id="303" r:id="rId13"/>
    <p:sldId id="333" r:id="rId14"/>
    <p:sldId id="305" r:id="rId15"/>
    <p:sldId id="307" r:id="rId16"/>
    <p:sldId id="348" r:id="rId17"/>
    <p:sldId id="351" r:id="rId18"/>
    <p:sldId id="304" r:id="rId19"/>
    <p:sldId id="349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8" autoAdjust="0"/>
    <p:restoredTop sz="94636" autoAdjust="0"/>
  </p:normalViewPr>
  <p:slideViewPr>
    <p:cSldViewPr>
      <p:cViewPr varScale="1">
        <p:scale>
          <a:sx n="111" d="100"/>
          <a:sy n="111" d="100"/>
        </p:scale>
        <p:origin x="-904" y="-1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FA16E-D58D-4F20-ADBB-6A9FC064CF5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4EEF991D-F313-43A0-A975-66A5DEB681D3}">
      <dgm:prSet phldrT="[Text]" custT="1"/>
      <dgm:spPr/>
      <dgm:t>
        <a:bodyPr lIns="0" tIns="0" rIns="0" bIns="0"/>
        <a:lstStyle/>
        <a:p>
          <a:pPr algn="l"/>
          <a:r>
            <a:rPr lang="en-US" sz="1800" b="1" dirty="0"/>
            <a:t>1. Physician orders pharmacogenetic test</a:t>
          </a:r>
        </a:p>
      </dgm:t>
    </dgm:pt>
    <dgm:pt modelId="{F42F2A01-D96C-460D-A213-EA38CB462D78}" type="parTrans" cxnId="{BB74A751-B4B3-48FF-88B2-6108A13B5F88}">
      <dgm:prSet/>
      <dgm:spPr/>
      <dgm:t>
        <a:bodyPr/>
        <a:lstStyle/>
        <a:p>
          <a:endParaRPr lang="en-US" sz="1400"/>
        </a:p>
      </dgm:t>
    </dgm:pt>
    <dgm:pt modelId="{FB6BA4AB-BC14-4001-8CA7-234A3B410040}" type="sibTrans" cxnId="{BB74A751-B4B3-48FF-88B2-6108A13B5F88}">
      <dgm:prSet/>
      <dgm:spPr/>
      <dgm:t>
        <a:bodyPr/>
        <a:lstStyle/>
        <a:p>
          <a:endParaRPr lang="en-US" sz="1400"/>
        </a:p>
      </dgm:t>
    </dgm:pt>
    <dgm:pt modelId="{56265228-6A2F-498C-A428-57DC7B3FD27E}">
      <dgm:prSet phldrT="[Text]" custT="1"/>
      <dgm:spPr/>
      <dgm:t>
        <a:bodyPr/>
        <a:lstStyle/>
        <a:p>
          <a:r>
            <a:rPr lang="en-US" sz="1800" b="1" dirty="0"/>
            <a:t>2. Insurance inquiry</a:t>
          </a:r>
        </a:p>
      </dgm:t>
    </dgm:pt>
    <dgm:pt modelId="{6220C509-F20F-4818-AC76-B77D1186B548}" type="parTrans" cxnId="{2A2C7851-7C29-4501-B99C-D61A230E1BF3}">
      <dgm:prSet/>
      <dgm:spPr/>
      <dgm:t>
        <a:bodyPr/>
        <a:lstStyle/>
        <a:p>
          <a:endParaRPr lang="en-US" sz="1400"/>
        </a:p>
      </dgm:t>
    </dgm:pt>
    <dgm:pt modelId="{65F538CD-BEA5-4FEB-9AC4-D21149CFD89D}" type="sibTrans" cxnId="{2A2C7851-7C29-4501-B99C-D61A230E1BF3}">
      <dgm:prSet/>
      <dgm:spPr/>
      <dgm:t>
        <a:bodyPr/>
        <a:lstStyle/>
        <a:p>
          <a:endParaRPr lang="en-US" sz="1400"/>
        </a:p>
      </dgm:t>
    </dgm:pt>
    <dgm:pt modelId="{3CC42397-17D8-452B-84F0-421193F604A2}">
      <dgm:prSet phldrT="[Text]" custT="1"/>
      <dgm:spPr/>
      <dgm:t>
        <a:bodyPr lIns="0" tIns="0" rIns="0" bIns="0"/>
        <a:lstStyle/>
        <a:p>
          <a:r>
            <a:rPr lang="en-US" sz="1800" b="1" dirty="0"/>
            <a:t>5. Pharmacist completes dosing recommendation </a:t>
          </a:r>
        </a:p>
      </dgm:t>
    </dgm:pt>
    <dgm:pt modelId="{E0E50D6A-A75A-47A0-91B4-9A360BA2619D}" type="parTrans" cxnId="{00B7FBC7-DB27-4615-B2EA-B9F735A97531}">
      <dgm:prSet/>
      <dgm:spPr/>
      <dgm:t>
        <a:bodyPr/>
        <a:lstStyle/>
        <a:p>
          <a:endParaRPr lang="en-US" sz="1400"/>
        </a:p>
      </dgm:t>
    </dgm:pt>
    <dgm:pt modelId="{041CC125-DC33-4DC6-9790-989C7B2806BA}" type="sibTrans" cxnId="{00B7FBC7-DB27-4615-B2EA-B9F735A97531}">
      <dgm:prSet/>
      <dgm:spPr/>
      <dgm:t>
        <a:bodyPr/>
        <a:lstStyle/>
        <a:p>
          <a:endParaRPr lang="en-US" sz="1400"/>
        </a:p>
      </dgm:t>
    </dgm:pt>
    <dgm:pt modelId="{62D92903-0898-4B37-B002-096AE432ABBE}">
      <dgm:prSet phldrT="[Text]" custT="1"/>
      <dgm:spPr/>
      <dgm:t>
        <a:bodyPr lIns="0" tIns="0" rIns="0" bIns="0"/>
        <a:lstStyle/>
        <a:p>
          <a:r>
            <a:rPr lang="en-US" sz="1800" b="1" dirty="0"/>
            <a:t>3. Lab draw scheduled</a:t>
          </a:r>
        </a:p>
      </dgm:t>
    </dgm:pt>
    <dgm:pt modelId="{72490FCC-2BAC-4292-AB00-1ADF95179F8D}" type="parTrans" cxnId="{C23EE08D-294E-4649-A205-ED2228E25FBE}">
      <dgm:prSet/>
      <dgm:spPr/>
      <dgm:t>
        <a:bodyPr/>
        <a:lstStyle/>
        <a:p>
          <a:endParaRPr lang="en-US" sz="1400"/>
        </a:p>
      </dgm:t>
    </dgm:pt>
    <dgm:pt modelId="{C18321D8-8C7B-4552-BA35-C7B0ACA9B30B}" type="sibTrans" cxnId="{C23EE08D-294E-4649-A205-ED2228E25FBE}">
      <dgm:prSet/>
      <dgm:spPr/>
      <dgm:t>
        <a:bodyPr/>
        <a:lstStyle/>
        <a:p>
          <a:endParaRPr lang="en-US" sz="1400"/>
        </a:p>
      </dgm:t>
    </dgm:pt>
    <dgm:pt modelId="{B38CBA58-02A1-4861-8ACA-DD3BDE790EBD}">
      <dgm:prSet phldrT="[Text]" custT="1"/>
      <dgm:spPr/>
      <dgm:t>
        <a:bodyPr lIns="0" tIns="0" rIns="0" bIns="0"/>
        <a:lstStyle/>
        <a:p>
          <a:r>
            <a:rPr lang="en-US" sz="1800" b="1" dirty="0"/>
            <a:t>4. Results to genetic counselor</a:t>
          </a:r>
        </a:p>
      </dgm:t>
    </dgm:pt>
    <dgm:pt modelId="{41A12705-20BA-458A-A630-1BE27A27D8E2}" type="parTrans" cxnId="{29A2A469-1982-41ED-8E9D-00A7B45D2D8C}">
      <dgm:prSet/>
      <dgm:spPr/>
      <dgm:t>
        <a:bodyPr/>
        <a:lstStyle/>
        <a:p>
          <a:endParaRPr lang="en-US" sz="1400"/>
        </a:p>
      </dgm:t>
    </dgm:pt>
    <dgm:pt modelId="{FDB866A1-9451-45D4-B809-BE655E509229}" type="sibTrans" cxnId="{29A2A469-1982-41ED-8E9D-00A7B45D2D8C}">
      <dgm:prSet/>
      <dgm:spPr/>
      <dgm:t>
        <a:bodyPr/>
        <a:lstStyle/>
        <a:p>
          <a:endParaRPr lang="en-US" sz="1400"/>
        </a:p>
      </dgm:t>
    </dgm:pt>
    <dgm:pt modelId="{7AB611D0-27BC-46BF-B8D7-C99D9EE2E814}" type="pres">
      <dgm:prSet presAssocID="{CE2FA16E-D58D-4F20-ADBB-6A9FC064CF5D}" presName="Name0" presStyleCnt="0">
        <dgm:presLayoutVars>
          <dgm:dir/>
          <dgm:resizeHandles val="exact"/>
        </dgm:presLayoutVars>
      </dgm:prSet>
      <dgm:spPr/>
    </dgm:pt>
    <dgm:pt modelId="{3CF5E7DF-4CAC-4482-A7E9-429B41B96202}" type="pres">
      <dgm:prSet presAssocID="{CE2FA16E-D58D-4F20-ADBB-6A9FC064CF5D}" presName="arrow" presStyleLbl="bgShp" presStyleIdx="0" presStyleCnt="1"/>
      <dgm:spPr/>
    </dgm:pt>
    <dgm:pt modelId="{51E25333-7678-4BF1-B7F1-FD31F003DCC6}" type="pres">
      <dgm:prSet presAssocID="{CE2FA16E-D58D-4F20-ADBB-6A9FC064CF5D}" presName="points" presStyleCnt="0"/>
      <dgm:spPr/>
    </dgm:pt>
    <dgm:pt modelId="{F37DE877-D5A6-48D8-B120-48EC7AD2F0B9}" type="pres">
      <dgm:prSet presAssocID="{4EEF991D-F313-43A0-A975-66A5DEB681D3}" presName="compositeA" presStyleCnt="0"/>
      <dgm:spPr/>
    </dgm:pt>
    <dgm:pt modelId="{692FA460-487E-42DD-BAA6-83E688A71AEE}" type="pres">
      <dgm:prSet presAssocID="{4EEF991D-F313-43A0-A975-66A5DEB681D3}" presName="textA" presStyleLbl="revTx" presStyleIdx="0" presStyleCnt="5" custScaleX="196594" custScaleY="30138" custLinFactNeighborX="-129" custLinFactNeighborY="47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D38D6-F9CE-4D3B-9553-93153CC989EB}" type="pres">
      <dgm:prSet presAssocID="{4EEF991D-F313-43A0-A975-66A5DEB681D3}" presName="circleA" presStyleLbl="node1" presStyleIdx="0" presStyleCnt="5" custLinFactNeighborX="-6359" custLinFactNeighborY="63801"/>
      <dgm:spPr/>
    </dgm:pt>
    <dgm:pt modelId="{0243F27A-88E3-4153-B313-9C15641B450A}" type="pres">
      <dgm:prSet presAssocID="{4EEF991D-F313-43A0-A975-66A5DEB681D3}" presName="spaceA" presStyleCnt="0"/>
      <dgm:spPr/>
    </dgm:pt>
    <dgm:pt modelId="{11107C28-F7FE-442A-BA97-986419E4A69A}" type="pres">
      <dgm:prSet presAssocID="{FB6BA4AB-BC14-4001-8CA7-234A3B410040}" presName="space" presStyleCnt="0"/>
      <dgm:spPr/>
    </dgm:pt>
    <dgm:pt modelId="{A007D539-F9D3-4D7B-B799-7D205F568A35}" type="pres">
      <dgm:prSet presAssocID="{56265228-6A2F-498C-A428-57DC7B3FD27E}" presName="compositeB" presStyleCnt="0"/>
      <dgm:spPr/>
    </dgm:pt>
    <dgm:pt modelId="{C2EFCA9E-5BB1-4873-8787-CE78E6D50EB5}" type="pres">
      <dgm:prSet presAssocID="{56265228-6A2F-498C-A428-57DC7B3FD27E}" presName="textB" presStyleLbl="revTx" presStyleIdx="1" presStyleCnt="5" custScaleX="148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0D8BA-6463-4BD2-AAEE-E71C8710990D}" type="pres">
      <dgm:prSet presAssocID="{56265228-6A2F-498C-A428-57DC7B3FD27E}" presName="circleB" presStyleLbl="node1" presStyleIdx="1" presStyleCnt="5" custLinFactNeighborY="-6087"/>
      <dgm:spPr/>
    </dgm:pt>
    <dgm:pt modelId="{F0F25E56-6B7F-44C3-9C70-46A6DF259A7A}" type="pres">
      <dgm:prSet presAssocID="{56265228-6A2F-498C-A428-57DC7B3FD27E}" presName="spaceB" presStyleCnt="0"/>
      <dgm:spPr/>
    </dgm:pt>
    <dgm:pt modelId="{346E86F9-A45F-4264-8A91-ADD199EBF66A}" type="pres">
      <dgm:prSet presAssocID="{65F538CD-BEA5-4FEB-9AC4-D21149CFD89D}" presName="space" presStyleCnt="0"/>
      <dgm:spPr/>
    </dgm:pt>
    <dgm:pt modelId="{B1E47435-5ED3-4FA0-B1E6-F402E965B960}" type="pres">
      <dgm:prSet presAssocID="{62D92903-0898-4B37-B002-096AE432ABBE}" presName="compositeA" presStyleCnt="0"/>
      <dgm:spPr/>
    </dgm:pt>
    <dgm:pt modelId="{617D3DB4-48AE-4061-B02A-8F8FCF300F3D}" type="pres">
      <dgm:prSet presAssocID="{62D92903-0898-4B37-B002-096AE432ABBE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FD882-8DA5-44DB-BE49-BC9EBA91C5D4}" type="pres">
      <dgm:prSet presAssocID="{62D92903-0898-4B37-B002-096AE432ABBE}" presName="circleA" presStyleLbl="node1" presStyleIdx="2" presStyleCnt="5" custLinFactNeighborY="-4058"/>
      <dgm:spPr/>
    </dgm:pt>
    <dgm:pt modelId="{49C56698-5E2C-4910-A559-C654EB047973}" type="pres">
      <dgm:prSet presAssocID="{62D92903-0898-4B37-B002-096AE432ABBE}" presName="spaceA" presStyleCnt="0"/>
      <dgm:spPr/>
    </dgm:pt>
    <dgm:pt modelId="{AA1E6CB6-27AA-4A2B-8B99-5FD17F6E60C3}" type="pres">
      <dgm:prSet presAssocID="{C18321D8-8C7B-4552-BA35-C7B0ACA9B30B}" presName="space" presStyleCnt="0"/>
      <dgm:spPr/>
    </dgm:pt>
    <dgm:pt modelId="{2BF6FCB2-8F3F-4F81-A0B3-9D881EE63647}" type="pres">
      <dgm:prSet presAssocID="{B38CBA58-02A1-4861-8ACA-DD3BDE790EBD}" presName="compositeB" presStyleCnt="0"/>
      <dgm:spPr/>
    </dgm:pt>
    <dgm:pt modelId="{714CCE80-FB99-42EA-A503-8DA67029EB0C}" type="pres">
      <dgm:prSet presAssocID="{B38CBA58-02A1-4861-8ACA-DD3BDE790EBD}" presName="textB" presStyleLbl="revTx" presStyleIdx="3" presStyleCnt="5" custScaleX="146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C4107-BA76-43D7-A614-E05530157420}" type="pres">
      <dgm:prSet presAssocID="{B38CBA58-02A1-4861-8ACA-DD3BDE790EBD}" presName="circleB" presStyleLbl="node1" presStyleIdx="3" presStyleCnt="5" custLinFactNeighborY="-6087"/>
      <dgm:spPr/>
    </dgm:pt>
    <dgm:pt modelId="{4C652CC4-DC4D-48B2-B66F-D17A5B8A5A58}" type="pres">
      <dgm:prSet presAssocID="{B38CBA58-02A1-4861-8ACA-DD3BDE790EBD}" presName="spaceB" presStyleCnt="0"/>
      <dgm:spPr/>
    </dgm:pt>
    <dgm:pt modelId="{2E5A86EB-4D51-4A7D-BA02-5B74CEFB0E40}" type="pres">
      <dgm:prSet presAssocID="{FDB866A1-9451-45D4-B809-BE655E509229}" presName="space" presStyleCnt="0"/>
      <dgm:spPr/>
    </dgm:pt>
    <dgm:pt modelId="{C05D17E5-FBDA-4377-AD6F-BDA7661D3C76}" type="pres">
      <dgm:prSet presAssocID="{3CC42397-17D8-452B-84F0-421193F604A2}" presName="compositeA" presStyleCnt="0"/>
      <dgm:spPr/>
    </dgm:pt>
    <dgm:pt modelId="{90511231-99EA-43E4-8159-03D526EC5F68}" type="pres">
      <dgm:prSet presAssocID="{3CC42397-17D8-452B-84F0-421193F604A2}" presName="textA" presStyleLbl="revTx" presStyleIdx="4" presStyleCnt="5" custScaleX="175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A7619-1220-4070-AEF0-5E119444A706}" type="pres">
      <dgm:prSet presAssocID="{3CC42397-17D8-452B-84F0-421193F604A2}" presName="circleA" presStyleLbl="node1" presStyleIdx="4" presStyleCnt="5" custLinFactNeighborY="-6087"/>
      <dgm:spPr/>
    </dgm:pt>
    <dgm:pt modelId="{C51BD780-AFD4-4CC0-A624-FFD290387AC6}" type="pres">
      <dgm:prSet presAssocID="{3CC42397-17D8-452B-84F0-421193F604A2}" presName="spaceA" presStyleCnt="0"/>
      <dgm:spPr/>
    </dgm:pt>
  </dgm:ptLst>
  <dgm:cxnLst>
    <dgm:cxn modelId="{1AB94E64-0312-4AAF-8145-CC6289CBA28F}" type="presOf" srcId="{62D92903-0898-4B37-B002-096AE432ABBE}" destId="{617D3DB4-48AE-4061-B02A-8F8FCF300F3D}" srcOrd="0" destOrd="0" presId="urn:microsoft.com/office/officeart/2005/8/layout/hProcess11"/>
    <dgm:cxn modelId="{BB74A751-B4B3-48FF-88B2-6108A13B5F88}" srcId="{CE2FA16E-D58D-4F20-ADBB-6A9FC064CF5D}" destId="{4EEF991D-F313-43A0-A975-66A5DEB681D3}" srcOrd="0" destOrd="0" parTransId="{F42F2A01-D96C-460D-A213-EA38CB462D78}" sibTransId="{FB6BA4AB-BC14-4001-8CA7-234A3B410040}"/>
    <dgm:cxn modelId="{29A2A469-1982-41ED-8E9D-00A7B45D2D8C}" srcId="{CE2FA16E-D58D-4F20-ADBB-6A9FC064CF5D}" destId="{B38CBA58-02A1-4861-8ACA-DD3BDE790EBD}" srcOrd="3" destOrd="0" parTransId="{41A12705-20BA-458A-A630-1BE27A27D8E2}" sibTransId="{FDB866A1-9451-45D4-B809-BE655E509229}"/>
    <dgm:cxn modelId="{2B2DD4AA-F931-4D6C-AF3D-4773E54C43A1}" type="presOf" srcId="{B38CBA58-02A1-4861-8ACA-DD3BDE790EBD}" destId="{714CCE80-FB99-42EA-A503-8DA67029EB0C}" srcOrd="0" destOrd="0" presId="urn:microsoft.com/office/officeart/2005/8/layout/hProcess11"/>
    <dgm:cxn modelId="{9AC3DD2E-6C30-4212-B36D-808F10457EAB}" type="presOf" srcId="{4EEF991D-F313-43A0-A975-66A5DEB681D3}" destId="{692FA460-487E-42DD-BAA6-83E688A71AEE}" srcOrd="0" destOrd="0" presId="urn:microsoft.com/office/officeart/2005/8/layout/hProcess11"/>
    <dgm:cxn modelId="{C23EE08D-294E-4649-A205-ED2228E25FBE}" srcId="{CE2FA16E-D58D-4F20-ADBB-6A9FC064CF5D}" destId="{62D92903-0898-4B37-B002-096AE432ABBE}" srcOrd="2" destOrd="0" parTransId="{72490FCC-2BAC-4292-AB00-1ADF95179F8D}" sibTransId="{C18321D8-8C7B-4552-BA35-C7B0ACA9B30B}"/>
    <dgm:cxn modelId="{2A2C7851-7C29-4501-B99C-D61A230E1BF3}" srcId="{CE2FA16E-D58D-4F20-ADBB-6A9FC064CF5D}" destId="{56265228-6A2F-498C-A428-57DC7B3FD27E}" srcOrd="1" destOrd="0" parTransId="{6220C509-F20F-4818-AC76-B77D1186B548}" sibTransId="{65F538CD-BEA5-4FEB-9AC4-D21149CFD89D}"/>
    <dgm:cxn modelId="{F9D43142-5151-47F8-9FF5-150C905036D6}" type="presOf" srcId="{3CC42397-17D8-452B-84F0-421193F604A2}" destId="{90511231-99EA-43E4-8159-03D526EC5F68}" srcOrd="0" destOrd="0" presId="urn:microsoft.com/office/officeart/2005/8/layout/hProcess11"/>
    <dgm:cxn modelId="{ADF057F0-4611-4766-B23D-22019B3431A1}" type="presOf" srcId="{CE2FA16E-D58D-4F20-ADBB-6A9FC064CF5D}" destId="{7AB611D0-27BC-46BF-B8D7-C99D9EE2E814}" srcOrd="0" destOrd="0" presId="urn:microsoft.com/office/officeart/2005/8/layout/hProcess11"/>
    <dgm:cxn modelId="{355438F1-503E-490D-960A-9BFC9A8D8230}" type="presOf" srcId="{56265228-6A2F-498C-A428-57DC7B3FD27E}" destId="{C2EFCA9E-5BB1-4873-8787-CE78E6D50EB5}" srcOrd="0" destOrd="0" presId="urn:microsoft.com/office/officeart/2005/8/layout/hProcess11"/>
    <dgm:cxn modelId="{00B7FBC7-DB27-4615-B2EA-B9F735A97531}" srcId="{CE2FA16E-D58D-4F20-ADBB-6A9FC064CF5D}" destId="{3CC42397-17D8-452B-84F0-421193F604A2}" srcOrd="4" destOrd="0" parTransId="{E0E50D6A-A75A-47A0-91B4-9A360BA2619D}" sibTransId="{041CC125-DC33-4DC6-9790-989C7B2806BA}"/>
    <dgm:cxn modelId="{2F326364-2425-49E3-A68D-8B48ED259764}" type="presParOf" srcId="{7AB611D0-27BC-46BF-B8D7-C99D9EE2E814}" destId="{3CF5E7DF-4CAC-4482-A7E9-429B41B96202}" srcOrd="0" destOrd="0" presId="urn:microsoft.com/office/officeart/2005/8/layout/hProcess11"/>
    <dgm:cxn modelId="{99234D29-DF74-4445-8293-015D3556B320}" type="presParOf" srcId="{7AB611D0-27BC-46BF-B8D7-C99D9EE2E814}" destId="{51E25333-7678-4BF1-B7F1-FD31F003DCC6}" srcOrd="1" destOrd="0" presId="urn:microsoft.com/office/officeart/2005/8/layout/hProcess11"/>
    <dgm:cxn modelId="{411C15F9-B85B-43BB-AF8C-6029EDF44122}" type="presParOf" srcId="{51E25333-7678-4BF1-B7F1-FD31F003DCC6}" destId="{F37DE877-D5A6-48D8-B120-48EC7AD2F0B9}" srcOrd="0" destOrd="0" presId="urn:microsoft.com/office/officeart/2005/8/layout/hProcess11"/>
    <dgm:cxn modelId="{0CA088FF-E1AA-4774-BA7F-92AC521A4789}" type="presParOf" srcId="{F37DE877-D5A6-48D8-B120-48EC7AD2F0B9}" destId="{692FA460-487E-42DD-BAA6-83E688A71AEE}" srcOrd="0" destOrd="0" presId="urn:microsoft.com/office/officeart/2005/8/layout/hProcess11"/>
    <dgm:cxn modelId="{2CF8FD5E-C590-4EDC-BE93-8431DD9B0CA2}" type="presParOf" srcId="{F37DE877-D5A6-48D8-B120-48EC7AD2F0B9}" destId="{EFFD38D6-F9CE-4D3B-9553-93153CC989EB}" srcOrd="1" destOrd="0" presId="urn:microsoft.com/office/officeart/2005/8/layout/hProcess11"/>
    <dgm:cxn modelId="{0DFB938E-E4B0-45B3-AB56-BDCBFE01A905}" type="presParOf" srcId="{F37DE877-D5A6-48D8-B120-48EC7AD2F0B9}" destId="{0243F27A-88E3-4153-B313-9C15641B450A}" srcOrd="2" destOrd="0" presId="urn:microsoft.com/office/officeart/2005/8/layout/hProcess11"/>
    <dgm:cxn modelId="{37573EF2-8189-42B0-9DA3-F0992E14D628}" type="presParOf" srcId="{51E25333-7678-4BF1-B7F1-FD31F003DCC6}" destId="{11107C28-F7FE-442A-BA97-986419E4A69A}" srcOrd="1" destOrd="0" presId="urn:microsoft.com/office/officeart/2005/8/layout/hProcess11"/>
    <dgm:cxn modelId="{54A8E1A2-1126-4A14-82B6-F60C59C5777D}" type="presParOf" srcId="{51E25333-7678-4BF1-B7F1-FD31F003DCC6}" destId="{A007D539-F9D3-4D7B-B799-7D205F568A35}" srcOrd="2" destOrd="0" presId="urn:microsoft.com/office/officeart/2005/8/layout/hProcess11"/>
    <dgm:cxn modelId="{1B9001DD-BE03-421E-BA96-E6BA61E6970D}" type="presParOf" srcId="{A007D539-F9D3-4D7B-B799-7D205F568A35}" destId="{C2EFCA9E-5BB1-4873-8787-CE78E6D50EB5}" srcOrd="0" destOrd="0" presId="urn:microsoft.com/office/officeart/2005/8/layout/hProcess11"/>
    <dgm:cxn modelId="{DC0E8B83-4AC0-47FE-9F9E-05DED18DD88A}" type="presParOf" srcId="{A007D539-F9D3-4D7B-B799-7D205F568A35}" destId="{5670D8BA-6463-4BD2-AAEE-E71C8710990D}" srcOrd="1" destOrd="0" presId="urn:microsoft.com/office/officeart/2005/8/layout/hProcess11"/>
    <dgm:cxn modelId="{91EF9E20-DA03-4073-AF0D-3CB51C7DBB0A}" type="presParOf" srcId="{A007D539-F9D3-4D7B-B799-7D205F568A35}" destId="{F0F25E56-6B7F-44C3-9C70-46A6DF259A7A}" srcOrd="2" destOrd="0" presId="urn:microsoft.com/office/officeart/2005/8/layout/hProcess11"/>
    <dgm:cxn modelId="{CFF7EC2B-427A-46B4-A6DE-E36F726770D2}" type="presParOf" srcId="{51E25333-7678-4BF1-B7F1-FD31F003DCC6}" destId="{346E86F9-A45F-4264-8A91-ADD199EBF66A}" srcOrd="3" destOrd="0" presId="urn:microsoft.com/office/officeart/2005/8/layout/hProcess11"/>
    <dgm:cxn modelId="{AFE65D6C-41CB-47EF-B79C-4D308AB4D017}" type="presParOf" srcId="{51E25333-7678-4BF1-B7F1-FD31F003DCC6}" destId="{B1E47435-5ED3-4FA0-B1E6-F402E965B960}" srcOrd="4" destOrd="0" presId="urn:microsoft.com/office/officeart/2005/8/layout/hProcess11"/>
    <dgm:cxn modelId="{5B49A02E-60BF-45D1-8F27-5D423E7BF6DE}" type="presParOf" srcId="{B1E47435-5ED3-4FA0-B1E6-F402E965B960}" destId="{617D3DB4-48AE-4061-B02A-8F8FCF300F3D}" srcOrd="0" destOrd="0" presId="urn:microsoft.com/office/officeart/2005/8/layout/hProcess11"/>
    <dgm:cxn modelId="{2A302A02-6D79-49F8-8BAE-3178EC9C029B}" type="presParOf" srcId="{B1E47435-5ED3-4FA0-B1E6-F402E965B960}" destId="{9E1FD882-8DA5-44DB-BE49-BC9EBA91C5D4}" srcOrd="1" destOrd="0" presId="urn:microsoft.com/office/officeart/2005/8/layout/hProcess11"/>
    <dgm:cxn modelId="{E2CF8454-A937-4749-A6CA-50716F7138E6}" type="presParOf" srcId="{B1E47435-5ED3-4FA0-B1E6-F402E965B960}" destId="{49C56698-5E2C-4910-A559-C654EB047973}" srcOrd="2" destOrd="0" presId="urn:microsoft.com/office/officeart/2005/8/layout/hProcess11"/>
    <dgm:cxn modelId="{10316F50-05F6-4D57-8C21-F23756B99850}" type="presParOf" srcId="{51E25333-7678-4BF1-B7F1-FD31F003DCC6}" destId="{AA1E6CB6-27AA-4A2B-8B99-5FD17F6E60C3}" srcOrd="5" destOrd="0" presId="urn:microsoft.com/office/officeart/2005/8/layout/hProcess11"/>
    <dgm:cxn modelId="{E7F99ADC-6CD7-4524-A598-AF948CC05DA5}" type="presParOf" srcId="{51E25333-7678-4BF1-B7F1-FD31F003DCC6}" destId="{2BF6FCB2-8F3F-4F81-A0B3-9D881EE63647}" srcOrd="6" destOrd="0" presId="urn:microsoft.com/office/officeart/2005/8/layout/hProcess11"/>
    <dgm:cxn modelId="{2551A564-8354-4F17-8A98-ACACC4272A14}" type="presParOf" srcId="{2BF6FCB2-8F3F-4F81-A0B3-9D881EE63647}" destId="{714CCE80-FB99-42EA-A503-8DA67029EB0C}" srcOrd="0" destOrd="0" presId="urn:microsoft.com/office/officeart/2005/8/layout/hProcess11"/>
    <dgm:cxn modelId="{FAB8949E-7477-4C81-A131-E26C8AC921B5}" type="presParOf" srcId="{2BF6FCB2-8F3F-4F81-A0B3-9D881EE63647}" destId="{C75C4107-BA76-43D7-A614-E05530157420}" srcOrd="1" destOrd="0" presId="urn:microsoft.com/office/officeart/2005/8/layout/hProcess11"/>
    <dgm:cxn modelId="{11FCA2C5-67AB-4886-9D34-1B3C2B0D0C7A}" type="presParOf" srcId="{2BF6FCB2-8F3F-4F81-A0B3-9D881EE63647}" destId="{4C652CC4-DC4D-48B2-B66F-D17A5B8A5A58}" srcOrd="2" destOrd="0" presId="urn:microsoft.com/office/officeart/2005/8/layout/hProcess11"/>
    <dgm:cxn modelId="{A616C514-41E7-4912-B511-5A1F9CBDBB7D}" type="presParOf" srcId="{51E25333-7678-4BF1-B7F1-FD31F003DCC6}" destId="{2E5A86EB-4D51-4A7D-BA02-5B74CEFB0E40}" srcOrd="7" destOrd="0" presId="urn:microsoft.com/office/officeart/2005/8/layout/hProcess11"/>
    <dgm:cxn modelId="{5B936C81-FA92-4B3D-9335-3F1F8745179A}" type="presParOf" srcId="{51E25333-7678-4BF1-B7F1-FD31F003DCC6}" destId="{C05D17E5-FBDA-4377-AD6F-BDA7661D3C76}" srcOrd="8" destOrd="0" presId="urn:microsoft.com/office/officeart/2005/8/layout/hProcess11"/>
    <dgm:cxn modelId="{80F59537-CFCD-4B69-8310-E0B8A1A9F53F}" type="presParOf" srcId="{C05D17E5-FBDA-4377-AD6F-BDA7661D3C76}" destId="{90511231-99EA-43E4-8159-03D526EC5F68}" srcOrd="0" destOrd="0" presId="urn:microsoft.com/office/officeart/2005/8/layout/hProcess11"/>
    <dgm:cxn modelId="{6FCC34AC-4956-4BF6-9F2A-9D78116D4F4E}" type="presParOf" srcId="{C05D17E5-FBDA-4377-AD6F-BDA7661D3C76}" destId="{5F3A7619-1220-4070-AEF0-5E119444A706}" srcOrd="1" destOrd="0" presId="urn:microsoft.com/office/officeart/2005/8/layout/hProcess11"/>
    <dgm:cxn modelId="{C465043E-6482-4C6C-B526-0BBCD6DE957E}" type="presParOf" srcId="{C05D17E5-FBDA-4377-AD6F-BDA7661D3C76}" destId="{C51BD780-AFD4-4CC0-A624-FFD290387AC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FA16E-D58D-4F20-ADBB-6A9FC064CF5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</dgm:pt>
    <dgm:pt modelId="{4EEF991D-F313-43A0-A975-66A5DEB681D3}">
      <dgm:prSet phldrT="[Text]" custT="1"/>
      <dgm:spPr/>
      <dgm:t>
        <a:bodyPr/>
        <a:lstStyle/>
        <a:p>
          <a:r>
            <a:rPr lang="en-US" sz="1400" b="1" dirty="0"/>
            <a:t>Physician orders pharmacogenetic test</a:t>
          </a:r>
        </a:p>
      </dgm:t>
    </dgm:pt>
    <dgm:pt modelId="{F42F2A01-D96C-460D-A213-EA38CB462D78}" type="parTrans" cxnId="{BB74A751-B4B3-48FF-88B2-6108A13B5F88}">
      <dgm:prSet/>
      <dgm:spPr/>
      <dgm:t>
        <a:bodyPr/>
        <a:lstStyle/>
        <a:p>
          <a:endParaRPr lang="en-US" sz="1400"/>
        </a:p>
      </dgm:t>
    </dgm:pt>
    <dgm:pt modelId="{FB6BA4AB-BC14-4001-8CA7-234A3B410040}" type="sibTrans" cxnId="{BB74A751-B4B3-48FF-88B2-6108A13B5F88}">
      <dgm:prSet/>
      <dgm:spPr/>
      <dgm:t>
        <a:bodyPr/>
        <a:lstStyle/>
        <a:p>
          <a:endParaRPr lang="en-US" sz="1400"/>
        </a:p>
      </dgm:t>
    </dgm:pt>
    <dgm:pt modelId="{EE22A828-7DC4-45FC-BBEB-E3497F527082}">
      <dgm:prSet custT="1"/>
      <dgm:spPr/>
      <dgm:t>
        <a:bodyPr/>
        <a:lstStyle/>
        <a:p>
          <a:r>
            <a:rPr lang="en-US" sz="1400" b="1" dirty="0"/>
            <a:t>Scheduler alerts financial advocate</a:t>
          </a:r>
        </a:p>
      </dgm:t>
    </dgm:pt>
    <dgm:pt modelId="{E00290AD-9DB9-4FF9-B6A2-736AE4F11083}" type="parTrans" cxnId="{3DE667C0-3111-4426-907C-08B4C6432398}">
      <dgm:prSet/>
      <dgm:spPr/>
      <dgm:t>
        <a:bodyPr/>
        <a:lstStyle/>
        <a:p>
          <a:endParaRPr lang="en-US" sz="1400"/>
        </a:p>
      </dgm:t>
    </dgm:pt>
    <dgm:pt modelId="{F35FA2E7-B85F-4B27-96CD-482FA3D0C22A}" type="sibTrans" cxnId="{3DE667C0-3111-4426-907C-08B4C6432398}">
      <dgm:prSet/>
      <dgm:spPr/>
      <dgm:t>
        <a:bodyPr/>
        <a:lstStyle/>
        <a:p>
          <a:endParaRPr lang="en-US" sz="1400"/>
        </a:p>
      </dgm:t>
    </dgm:pt>
    <dgm:pt modelId="{56265228-6A2F-498C-A428-57DC7B3FD27E}">
      <dgm:prSet phldrT="[Text]" custT="1"/>
      <dgm:spPr/>
      <dgm:t>
        <a:bodyPr/>
        <a:lstStyle/>
        <a:p>
          <a:r>
            <a:rPr lang="en-US" sz="1400" b="1" dirty="0"/>
            <a:t>Financial advocate performs insurance inquiry</a:t>
          </a:r>
        </a:p>
      </dgm:t>
    </dgm:pt>
    <dgm:pt modelId="{6220C509-F20F-4818-AC76-B77D1186B548}" type="parTrans" cxnId="{2A2C7851-7C29-4501-B99C-D61A230E1BF3}">
      <dgm:prSet/>
      <dgm:spPr/>
      <dgm:t>
        <a:bodyPr/>
        <a:lstStyle/>
        <a:p>
          <a:endParaRPr lang="en-US" sz="1400"/>
        </a:p>
      </dgm:t>
    </dgm:pt>
    <dgm:pt modelId="{65F538CD-BEA5-4FEB-9AC4-D21149CFD89D}" type="sibTrans" cxnId="{2A2C7851-7C29-4501-B99C-D61A230E1BF3}">
      <dgm:prSet/>
      <dgm:spPr/>
      <dgm:t>
        <a:bodyPr/>
        <a:lstStyle/>
        <a:p>
          <a:endParaRPr lang="en-US" sz="1400"/>
        </a:p>
      </dgm:t>
    </dgm:pt>
    <dgm:pt modelId="{157C704F-190B-44BD-B964-FFBFF2142075}">
      <dgm:prSet phldrT="[Text]" custT="1"/>
      <dgm:spPr/>
      <dgm:t>
        <a:bodyPr/>
        <a:lstStyle/>
        <a:p>
          <a:r>
            <a:rPr lang="en-US" sz="1400" b="1" dirty="0"/>
            <a:t>Financial advocate (if approved by insurance) notifies scheduler and genetic counselor</a:t>
          </a:r>
        </a:p>
      </dgm:t>
    </dgm:pt>
    <dgm:pt modelId="{51C6D613-DE60-446A-914A-47BD6261771A}" type="parTrans" cxnId="{5D476AE9-8B3E-4315-A0C2-D1FD3E134615}">
      <dgm:prSet/>
      <dgm:spPr/>
      <dgm:t>
        <a:bodyPr/>
        <a:lstStyle/>
        <a:p>
          <a:endParaRPr lang="en-US" sz="1400"/>
        </a:p>
      </dgm:t>
    </dgm:pt>
    <dgm:pt modelId="{D0FE8628-5FBD-4897-B1DA-D4E75B35D9D7}" type="sibTrans" cxnId="{5D476AE9-8B3E-4315-A0C2-D1FD3E134615}">
      <dgm:prSet/>
      <dgm:spPr/>
      <dgm:t>
        <a:bodyPr/>
        <a:lstStyle/>
        <a:p>
          <a:endParaRPr lang="en-US" sz="1400"/>
        </a:p>
      </dgm:t>
    </dgm:pt>
    <dgm:pt modelId="{94E3BB9B-0418-4748-AEEA-CEE279A9EE22}">
      <dgm:prSet phldrT="[Text]" custT="1"/>
      <dgm:spPr/>
      <dgm:t>
        <a:bodyPr/>
        <a:lstStyle/>
        <a:p>
          <a:r>
            <a:rPr lang="en-US" sz="1400" b="1" dirty="0"/>
            <a:t>Lab draws test and sends to appropriate lab</a:t>
          </a:r>
        </a:p>
      </dgm:t>
    </dgm:pt>
    <dgm:pt modelId="{C8AA156E-3B0E-4827-8588-A14612128C0D}" type="parTrans" cxnId="{A7199BD6-F9B0-4ECC-9842-5C2154463C24}">
      <dgm:prSet/>
      <dgm:spPr/>
      <dgm:t>
        <a:bodyPr/>
        <a:lstStyle/>
        <a:p>
          <a:endParaRPr lang="en-US" sz="1400"/>
        </a:p>
      </dgm:t>
    </dgm:pt>
    <dgm:pt modelId="{1C543201-6540-43E0-86FF-9F3B50381F77}" type="sibTrans" cxnId="{A7199BD6-F9B0-4ECC-9842-5C2154463C24}">
      <dgm:prSet/>
      <dgm:spPr/>
      <dgm:t>
        <a:bodyPr/>
        <a:lstStyle/>
        <a:p>
          <a:endParaRPr lang="en-US" sz="1400"/>
        </a:p>
      </dgm:t>
    </dgm:pt>
    <dgm:pt modelId="{3CC42397-17D8-452B-84F0-421193F604A2}">
      <dgm:prSet phldrT="[Text]" custT="1"/>
      <dgm:spPr/>
      <dgm:t>
        <a:bodyPr/>
        <a:lstStyle/>
        <a:p>
          <a:r>
            <a:rPr lang="en-US" sz="1400" b="1" dirty="0"/>
            <a:t>Pharmacist completes dosing recommendation sheet</a:t>
          </a:r>
        </a:p>
      </dgm:t>
    </dgm:pt>
    <dgm:pt modelId="{E0E50D6A-A75A-47A0-91B4-9A360BA2619D}" type="parTrans" cxnId="{00B7FBC7-DB27-4615-B2EA-B9F735A97531}">
      <dgm:prSet/>
      <dgm:spPr/>
      <dgm:t>
        <a:bodyPr/>
        <a:lstStyle/>
        <a:p>
          <a:endParaRPr lang="en-US" sz="1400"/>
        </a:p>
      </dgm:t>
    </dgm:pt>
    <dgm:pt modelId="{041CC125-DC33-4DC6-9790-989C7B2806BA}" type="sibTrans" cxnId="{00B7FBC7-DB27-4615-B2EA-B9F735A97531}">
      <dgm:prSet/>
      <dgm:spPr/>
      <dgm:t>
        <a:bodyPr/>
        <a:lstStyle/>
        <a:p>
          <a:endParaRPr lang="en-US" sz="1400"/>
        </a:p>
      </dgm:t>
    </dgm:pt>
    <dgm:pt modelId="{FE4A0D37-5BB8-430A-A872-6BFA4A30F0AF}">
      <dgm:prSet phldrT="[Text]" custT="1"/>
      <dgm:spPr/>
      <dgm:t>
        <a:bodyPr/>
        <a:lstStyle/>
        <a:p>
          <a:r>
            <a:rPr lang="en-US" sz="1400" b="1" dirty="0"/>
            <a:t>Pharmacist sends electronic task to physician’s primary RN to alert physician of results</a:t>
          </a:r>
        </a:p>
      </dgm:t>
    </dgm:pt>
    <dgm:pt modelId="{8A780EB4-7A04-4A1B-A7EF-A50507AFE11E}" type="parTrans" cxnId="{C350545F-F6CD-40E9-A116-400906B5AD5E}">
      <dgm:prSet/>
      <dgm:spPr/>
      <dgm:t>
        <a:bodyPr/>
        <a:lstStyle/>
        <a:p>
          <a:endParaRPr lang="en-US" sz="1400"/>
        </a:p>
      </dgm:t>
    </dgm:pt>
    <dgm:pt modelId="{53A92B26-7B3A-4878-A463-5FB6076AADA4}" type="sibTrans" cxnId="{C350545F-F6CD-40E9-A116-400906B5AD5E}">
      <dgm:prSet/>
      <dgm:spPr/>
      <dgm:t>
        <a:bodyPr/>
        <a:lstStyle/>
        <a:p>
          <a:endParaRPr lang="en-US" sz="1400"/>
        </a:p>
      </dgm:t>
    </dgm:pt>
    <dgm:pt modelId="{FA5FF50A-DF9B-4F85-B5CA-693176CE38F3}">
      <dgm:prSet phldrT="[Text]" custT="1"/>
      <dgm:spPr/>
      <dgm:t>
        <a:bodyPr/>
        <a:lstStyle/>
        <a:p>
          <a:r>
            <a:rPr lang="en-US" sz="1400" b="1" dirty="0"/>
            <a:t>Pharmacist directly alerts physician if there is a mutation present	</a:t>
          </a:r>
        </a:p>
      </dgm:t>
    </dgm:pt>
    <dgm:pt modelId="{6BFD80D6-7C98-4604-BB53-039BA746820F}" type="parTrans" cxnId="{48D4D0FD-14E8-4BAC-8CF3-BDDA560184BD}">
      <dgm:prSet/>
      <dgm:spPr/>
      <dgm:t>
        <a:bodyPr/>
        <a:lstStyle/>
        <a:p>
          <a:endParaRPr lang="en-US" sz="1400"/>
        </a:p>
      </dgm:t>
    </dgm:pt>
    <dgm:pt modelId="{235DDBF4-172D-44EA-AF6F-683497AE357B}" type="sibTrans" cxnId="{48D4D0FD-14E8-4BAC-8CF3-BDDA560184BD}">
      <dgm:prSet/>
      <dgm:spPr/>
      <dgm:t>
        <a:bodyPr/>
        <a:lstStyle/>
        <a:p>
          <a:endParaRPr lang="en-US" sz="1400"/>
        </a:p>
      </dgm:t>
    </dgm:pt>
    <dgm:pt modelId="{62D92903-0898-4B37-B002-096AE432ABBE}">
      <dgm:prSet phldrT="[Text]" custT="1"/>
      <dgm:spPr/>
      <dgm:t>
        <a:bodyPr/>
        <a:lstStyle/>
        <a:p>
          <a:r>
            <a:rPr lang="en-US" sz="1400" b="1" dirty="0"/>
            <a:t>Scheduler schedules lab to be drawn at next patient visit</a:t>
          </a:r>
        </a:p>
      </dgm:t>
    </dgm:pt>
    <dgm:pt modelId="{72490FCC-2BAC-4292-AB00-1ADF95179F8D}" type="parTrans" cxnId="{C23EE08D-294E-4649-A205-ED2228E25FBE}">
      <dgm:prSet/>
      <dgm:spPr/>
      <dgm:t>
        <a:bodyPr/>
        <a:lstStyle/>
        <a:p>
          <a:endParaRPr lang="en-US" sz="1400"/>
        </a:p>
      </dgm:t>
    </dgm:pt>
    <dgm:pt modelId="{C18321D8-8C7B-4552-BA35-C7B0ACA9B30B}" type="sibTrans" cxnId="{C23EE08D-294E-4649-A205-ED2228E25FBE}">
      <dgm:prSet/>
      <dgm:spPr/>
      <dgm:t>
        <a:bodyPr/>
        <a:lstStyle/>
        <a:p>
          <a:endParaRPr lang="en-US" sz="1400"/>
        </a:p>
      </dgm:t>
    </dgm:pt>
    <dgm:pt modelId="{682EFAF7-8E8A-4120-8290-C825135154F7}">
      <dgm:prSet phldrT="[Text]" custT="1"/>
      <dgm:spPr/>
      <dgm:t>
        <a:bodyPr/>
        <a:lstStyle/>
        <a:p>
          <a:r>
            <a:rPr lang="en-US" sz="1400" b="1" dirty="0"/>
            <a:t>Send out lab reports results to genetic counselor</a:t>
          </a:r>
        </a:p>
      </dgm:t>
    </dgm:pt>
    <dgm:pt modelId="{22FFDE60-16CD-4D59-B988-8028EADBC4F2}" type="parTrans" cxnId="{17CA1617-884A-49A9-B41F-34C91B8E0062}">
      <dgm:prSet/>
      <dgm:spPr/>
      <dgm:t>
        <a:bodyPr/>
        <a:lstStyle/>
        <a:p>
          <a:endParaRPr lang="en-US" sz="1400"/>
        </a:p>
      </dgm:t>
    </dgm:pt>
    <dgm:pt modelId="{2BC9A2EA-CE1B-42A3-97F3-7274E97026C2}" type="sibTrans" cxnId="{17CA1617-884A-49A9-B41F-34C91B8E0062}">
      <dgm:prSet/>
      <dgm:spPr/>
      <dgm:t>
        <a:bodyPr/>
        <a:lstStyle/>
        <a:p>
          <a:endParaRPr lang="en-US" sz="1400"/>
        </a:p>
      </dgm:t>
    </dgm:pt>
    <dgm:pt modelId="{B38CBA58-02A1-4861-8ACA-DD3BDE790EBD}">
      <dgm:prSet phldrT="[Text]" custT="1"/>
      <dgm:spPr/>
      <dgm:t>
        <a:bodyPr/>
        <a:lstStyle/>
        <a:p>
          <a:r>
            <a:rPr lang="en-US" sz="1400" b="1" dirty="0"/>
            <a:t>Genetic counselor alerts pharmacy of results</a:t>
          </a:r>
        </a:p>
      </dgm:t>
    </dgm:pt>
    <dgm:pt modelId="{41A12705-20BA-458A-A630-1BE27A27D8E2}" type="parTrans" cxnId="{29A2A469-1982-41ED-8E9D-00A7B45D2D8C}">
      <dgm:prSet/>
      <dgm:spPr/>
      <dgm:t>
        <a:bodyPr/>
        <a:lstStyle/>
        <a:p>
          <a:endParaRPr lang="en-US" sz="1400"/>
        </a:p>
      </dgm:t>
    </dgm:pt>
    <dgm:pt modelId="{FDB866A1-9451-45D4-B809-BE655E509229}" type="sibTrans" cxnId="{29A2A469-1982-41ED-8E9D-00A7B45D2D8C}">
      <dgm:prSet/>
      <dgm:spPr/>
      <dgm:t>
        <a:bodyPr/>
        <a:lstStyle/>
        <a:p>
          <a:endParaRPr lang="en-US" sz="1400"/>
        </a:p>
      </dgm:t>
    </dgm:pt>
    <dgm:pt modelId="{D5A713D1-33E2-49B8-8FCB-A02A0847B444}">
      <dgm:prSet phldrT="[Text]" custT="1"/>
      <dgm:spPr/>
      <dgm:t>
        <a:bodyPr/>
        <a:lstStyle/>
        <a:p>
          <a:r>
            <a:rPr lang="en-US" sz="1400" b="1" dirty="0"/>
            <a:t>Physician uses information to ensure appropriate dosing for patient</a:t>
          </a:r>
        </a:p>
      </dgm:t>
    </dgm:pt>
    <dgm:pt modelId="{A6029DD6-3775-46EC-A7FC-46740846E1AD}" type="parTrans" cxnId="{0463139D-EADF-477B-B391-ED3F4584E7CB}">
      <dgm:prSet/>
      <dgm:spPr/>
      <dgm:t>
        <a:bodyPr/>
        <a:lstStyle/>
        <a:p>
          <a:endParaRPr lang="en-US" sz="1400"/>
        </a:p>
      </dgm:t>
    </dgm:pt>
    <dgm:pt modelId="{F7194786-DC27-412F-A2A2-68B1FE83E5C7}" type="sibTrans" cxnId="{0463139D-EADF-477B-B391-ED3F4584E7CB}">
      <dgm:prSet/>
      <dgm:spPr/>
      <dgm:t>
        <a:bodyPr/>
        <a:lstStyle/>
        <a:p>
          <a:endParaRPr lang="en-US" sz="1400"/>
        </a:p>
      </dgm:t>
    </dgm:pt>
    <dgm:pt modelId="{C6B0F662-4BD2-48EF-8081-D1B9BB415371}" type="pres">
      <dgm:prSet presAssocID="{CE2FA16E-D58D-4F20-ADBB-6A9FC064CF5D}" presName="Name0" presStyleCnt="0">
        <dgm:presLayoutVars>
          <dgm:dir/>
          <dgm:resizeHandles/>
        </dgm:presLayoutVars>
      </dgm:prSet>
      <dgm:spPr/>
    </dgm:pt>
    <dgm:pt modelId="{B84A1DC0-F131-4A1F-8D52-F83C85DD7F51}" type="pres">
      <dgm:prSet presAssocID="{4EEF991D-F313-43A0-A975-66A5DEB681D3}" presName="compNode" presStyleCnt="0"/>
      <dgm:spPr/>
    </dgm:pt>
    <dgm:pt modelId="{14AE43AC-B9A1-4C32-A12C-F9F32EFF09F1}" type="pres">
      <dgm:prSet presAssocID="{4EEF991D-F313-43A0-A975-66A5DEB681D3}" presName="dummyConnPt" presStyleCnt="0"/>
      <dgm:spPr/>
    </dgm:pt>
    <dgm:pt modelId="{351D9F98-3ECA-43B5-B03C-BD82A0FE0B39}" type="pres">
      <dgm:prSet presAssocID="{4EEF991D-F313-43A0-A975-66A5DEB681D3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9BD30-B74F-4EC2-84D0-210B982698FD}" type="pres">
      <dgm:prSet presAssocID="{FB6BA4AB-BC14-4001-8CA7-234A3B410040}" presName="sibTrans" presStyleLbl="bgSibTrans2D1" presStyleIdx="0" presStyleCnt="11"/>
      <dgm:spPr/>
      <dgm:t>
        <a:bodyPr/>
        <a:lstStyle/>
        <a:p>
          <a:endParaRPr lang="en-US"/>
        </a:p>
      </dgm:t>
    </dgm:pt>
    <dgm:pt modelId="{FC0E2E72-E036-4947-BA51-88A033F202AB}" type="pres">
      <dgm:prSet presAssocID="{EE22A828-7DC4-45FC-BBEB-E3497F527082}" presName="compNode" presStyleCnt="0"/>
      <dgm:spPr/>
    </dgm:pt>
    <dgm:pt modelId="{CC861180-3FEC-43B6-AA8B-E6483040DD64}" type="pres">
      <dgm:prSet presAssocID="{EE22A828-7DC4-45FC-BBEB-E3497F527082}" presName="dummyConnPt" presStyleCnt="0"/>
      <dgm:spPr/>
    </dgm:pt>
    <dgm:pt modelId="{D769ADF7-711C-4B24-9975-3B7BF1678C17}" type="pres">
      <dgm:prSet presAssocID="{EE22A828-7DC4-45FC-BBEB-E3497F527082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0E442-24DC-4880-BD94-270FA120FED2}" type="pres">
      <dgm:prSet presAssocID="{F35FA2E7-B85F-4B27-96CD-482FA3D0C22A}" presName="sibTrans" presStyleLbl="bgSibTrans2D1" presStyleIdx="1" presStyleCnt="11"/>
      <dgm:spPr/>
      <dgm:t>
        <a:bodyPr/>
        <a:lstStyle/>
        <a:p>
          <a:endParaRPr lang="en-US"/>
        </a:p>
      </dgm:t>
    </dgm:pt>
    <dgm:pt modelId="{80CBCC14-9471-4494-B028-92E6196C5A3D}" type="pres">
      <dgm:prSet presAssocID="{56265228-6A2F-498C-A428-57DC7B3FD27E}" presName="compNode" presStyleCnt="0"/>
      <dgm:spPr/>
    </dgm:pt>
    <dgm:pt modelId="{1ED7AF17-848F-4BA9-8422-4601BA800928}" type="pres">
      <dgm:prSet presAssocID="{56265228-6A2F-498C-A428-57DC7B3FD27E}" presName="dummyConnPt" presStyleCnt="0"/>
      <dgm:spPr/>
    </dgm:pt>
    <dgm:pt modelId="{78A6DE65-D19D-41F5-9044-A4915E212912}" type="pres">
      <dgm:prSet presAssocID="{56265228-6A2F-498C-A428-57DC7B3FD27E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5A5C3-6984-4440-9A61-086278CDA77E}" type="pres">
      <dgm:prSet presAssocID="{65F538CD-BEA5-4FEB-9AC4-D21149CFD89D}" presName="sibTrans" presStyleLbl="bgSibTrans2D1" presStyleIdx="2" presStyleCnt="11"/>
      <dgm:spPr/>
      <dgm:t>
        <a:bodyPr/>
        <a:lstStyle/>
        <a:p>
          <a:endParaRPr lang="en-US"/>
        </a:p>
      </dgm:t>
    </dgm:pt>
    <dgm:pt modelId="{565C9EAF-9B34-4866-80C6-B96FC15BA647}" type="pres">
      <dgm:prSet presAssocID="{157C704F-190B-44BD-B964-FFBFF2142075}" presName="compNode" presStyleCnt="0"/>
      <dgm:spPr/>
    </dgm:pt>
    <dgm:pt modelId="{AD9B560C-D696-4E1F-9DC9-0C2EA9D89064}" type="pres">
      <dgm:prSet presAssocID="{157C704F-190B-44BD-B964-FFBFF2142075}" presName="dummyConnPt" presStyleCnt="0"/>
      <dgm:spPr/>
    </dgm:pt>
    <dgm:pt modelId="{DF6A2546-6FAC-4190-9F74-C77CEA58DD55}" type="pres">
      <dgm:prSet presAssocID="{157C704F-190B-44BD-B964-FFBFF2142075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96356-7CF5-4793-A763-A85294D14F34}" type="pres">
      <dgm:prSet presAssocID="{D0FE8628-5FBD-4897-B1DA-D4E75B35D9D7}" presName="sibTrans" presStyleLbl="bgSibTrans2D1" presStyleIdx="3" presStyleCnt="11"/>
      <dgm:spPr/>
      <dgm:t>
        <a:bodyPr/>
        <a:lstStyle/>
        <a:p>
          <a:endParaRPr lang="en-US"/>
        </a:p>
      </dgm:t>
    </dgm:pt>
    <dgm:pt modelId="{E8BE357A-8F3D-4F8E-B417-70351C6D5438}" type="pres">
      <dgm:prSet presAssocID="{62D92903-0898-4B37-B002-096AE432ABBE}" presName="compNode" presStyleCnt="0"/>
      <dgm:spPr/>
    </dgm:pt>
    <dgm:pt modelId="{481176BE-F4CC-4B5D-8352-EBA3F8405712}" type="pres">
      <dgm:prSet presAssocID="{62D92903-0898-4B37-B002-096AE432ABBE}" presName="dummyConnPt" presStyleCnt="0"/>
      <dgm:spPr/>
    </dgm:pt>
    <dgm:pt modelId="{3F61E253-E24D-4BA3-AD26-AE2CC0229391}" type="pres">
      <dgm:prSet presAssocID="{62D92903-0898-4B37-B002-096AE432ABBE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376EF-E315-474A-A9B3-B7646EB459D7}" type="pres">
      <dgm:prSet presAssocID="{C18321D8-8C7B-4552-BA35-C7B0ACA9B30B}" presName="sibTrans" presStyleLbl="bgSibTrans2D1" presStyleIdx="4" presStyleCnt="11"/>
      <dgm:spPr/>
      <dgm:t>
        <a:bodyPr/>
        <a:lstStyle/>
        <a:p>
          <a:endParaRPr lang="en-US"/>
        </a:p>
      </dgm:t>
    </dgm:pt>
    <dgm:pt modelId="{F4692AA1-BF08-4936-9FF0-BA412F746A3F}" type="pres">
      <dgm:prSet presAssocID="{94E3BB9B-0418-4748-AEEA-CEE279A9EE22}" presName="compNode" presStyleCnt="0"/>
      <dgm:spPr/>
    </dgm:pt>
    <dgm:pt modelId="{98B1BC78-90CB-428D-ADC4-782AAE75A788}" type="pres">
      <dgm:prSet presAssocID="{94E3BB9B-0418-4748-AEEA-CEE279A9EE22}" presName="dummyConnPt" presStyleCnt="0"/>
      <dgm:spPr/>
    </dgm:pt>
    <dgm:pt modelId="{7CF7E4D5-32EF-4AC9-95DF-6420E2E72AE8}" type="pres">
      <dgm:prSet presAssocID="{94E3BB9B-0418-4748-AEEA-CEE279A9EE2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DABC7-0D82-4C8F-B9E8-56F9F66EEC9B}" type="pres">
      <dgm:prSet presAssocID="{1C543201-6540-43E0-86FF-9F3B50381F77}" presName="sibTrans" presStyleLbl="bgSibTrans2D1" presStyleIdx="5" presStyleCnt="11"/>
      <dgm:spPr/>
      <dgm:t>
        <a:bodyPr/>
        <a:lstStyle/>
        <a:p>
          <a:endParaRPr lang="en-US"/>
        </a:p>
      </dgm:t>
    </dgm:pt>
    <dgm:pt modelId="{1CB5595E-4335-4292-92CA-C22993546529}" type="pres">
      <dgm:prSet presAssocID="{682EFAF7-8E8A-4120-8290-C825135154F7}" presName="compNode" presStyleCnt="0"/>
      <dgm:spPr/>
    </dgm:pt>
    <dgm:pt modelId="{6D9BA941-72BD-4516-9DA7-F8A67EED2EFC}" type="pres">
      <dgm:prSet presAssocID="{682EFAF7-8E8A-4120-8290-C825135154F7}" presName="dummyConnPt" presStyleCnt="0"/>
      <dgm:spPr/>
    </dgm:pt>
    <dgm:pt modelId="{FD1409CC-6EDB-46C4-841E-8DE225EE7174}" type="pres">
      <dgm:prSet presAssocID="{682EFAF7-8E8A-4120-8290-C825135154F7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7893E-0AAB-4C4F-B3F8-65DBEE7E6B95}" type="pres">
      <dgm:prSet presAssocID="{2BC9A2EA-CE1B-42A3-97F3-7274E97026C2}" presName="sibTrans" presStyleLbl="bgSibTrans2D1" presStyleIdx="6" presStyleCnt="11"/>
      <dgm:spPr/>
      <dgm:t>
        <a:bodyPr/>
        <a:lstStyle/>
        <a:p>
          <a:endParaRPr lang="en-US"/>
        </a:p>
      </dgm:t>
    </dgm:pt>
    <dgm:pt modelId="{9CC84EDB-54B7-431C-AD23-FB7BB6E97955}" type="pres">
      <dgm:prSet presAssocID="{B38CBA58-02A1-4861-8ACA-DD3BDE790EBD}" presName="compNode" presStyleCnt="0"/>
      <dgm:spPr/>
    </dgm:pt>
    <dgm:pt modelId="{4A706AAD-332B-469F-92A8-77AC123B9078}" type="pres">
      <dgm:prSet presAssocID="{B38CBA58-02A1-4861-8ACA-DD3BDE790EBD}" presName="dummyConnPt" presStyleCnt="0"/>
      <dgm:spPr/>
    </dgm:pt>
    <dgm:pt modelId="{AF3AAA99-3315-485D-8E24-B70DCA09BA32}" type="pres">
      <dgm:prSet presAssocID="{B38CBA58-02A1-4861-8ACA-DD3BDE790EB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F4C31-44A4-48E6-8601-4F64D5FB2BAE}" type="pres">
      <dgm:prSet presAssocID="{FDB866A1-9451-45D4-B809-BE655E509229}" presName="sibTrans" presStyleLbl="bgSibTrans2D1" presStyleIdx="7" presStyleCnt="11"/>
      <dgm:spPr/>
      <dgm:t>
        <a:bodyPr/>
        <a:lstStyle/>
        <a:p>
          <a:endParaRPr lang="en-US"/>
        </a:p>
      </dgm:t>
    </dgm:pt>
    <dgm:pt modelId="{9BBD2C24-54B9-4FED-A36A-0038F018E975}" type="pres">
      <dgm:prSet presAssocID="{3CC42397-17D8-452B-84F0-421193F604A2}" presName="compNode" presStyleCnt="0"/>
      <dgm:spPr/>
    </dgm:pt>
    <dgm:pt modelId="{ECD18CA5-1B3C-47CB-8D86-051612936973}" type="pres">
      <dgm:prSet presAssocID="{3CC42397-17D8-452B-84F0-421193F604A2}" presName="dummyConnPt" presStyleCnt="0"/>
      <dgm:spPr/>
    </dgm:pt>
    <dgm:pt modelId="{B46C85F2-2432-4464-A816-E91C7B8E4AEE}" type="pres">
      <dgm:prSet presAssocID="{3CC42397-17D8-452B-84F0-421193F604A2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8BA25-E73C-45CC-9C91-569E29FB166E}" type="pres">
      <dgm:prSet presAssocID="{041CC125-DC33-4DC6-9790-989C7B2806BA}" presName="sibTrans" presStyleLbl="bgSibTrans2D1" presStyleIdx="8" presStyleCnt="11"/>
      <dgm:spPr/>
      <dgm:t>
        <a:bodyPr/>
        <a:lstStyle/>
        <a:p>
          <a:endParaRPr lang="en-US"/>
        </a:p>
      </dgm:t>
    </dgm:pt>
    <dgm:pt modelId="{DE354B66-C73F-4BA4-8D43-4FB8D28D510D}" type="pres">
      <dgm:prSet presAssocID="{FE4A0D37-5BB8-430A-A872-6BFA4A30F0AF}" presName="compNode" presStyleCnt="0"/>
      <dgm:spPr/>
    </dgm:pt>
    <dgm:pt modelId="{8B2556FF-F48A-42A7-AE67-83D99B064BE8}" type="pres">
      <dgm:prSet presAssocID="{FE4A0D37-5BB8-430A-A872-6BFA4A30F0AF}" presName="dummyConnPt" presStyleCnt="0"/>
      <dgm:spPr/>
    </dgm:pt>
    <dgm:pt modelId="{1B2CD19B-FB94-48E9-8CBB-097FD8AE40A8}" type="pres">
      <dgm:prSet presAssocID="{FE4A0D37-5BB8-430A-A872-6BFA4A30F0AF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E60F2-1332-42B1-8E3A-3B80CB7E91E3}" type="pres">
      <dgm:prSet presAssocID="{53A92B26-7B3A-4878-A463-5FB6076AADA4}" presName="sibTrans" presStyleLbl="bgSibTrans2D1" presStyleIdx="9" presStyleCnt="11"/>
      <dgm:spPr/>
      <dgm:t>
        <a:bodyPr/>
        <a:lstStyle/>
        <a:p>
          <a:endParaRPr lang="en-US"/>
        </a:p>
      </dgm:t>
    </dgm:pt>
    <dgm:pt modelId="{0737ECF0-0BCF-4CE7-888F-11D4968CD48A}" type="pres">
      <dgm:prSet presAssocID="{FA5FF50A-DF9B-4F85-B5CA-693176CE38F3}" presName="compNode" presStyleCnt="0"/>
      <dgm:spPr/>
    </dgm:pt>
    <dgm:pt modelId="{C20ABCC3-EF64-416A-838B-AF0E661CA2E7}" type="pres">
      <dgm:prSet presAssocID="{FA5FF50A-DF9B-4F85-B5CA-693176CE38F3}" presName="dummyConnPt" presStyleCnt="0"/>
      <dgm:spPr/>
    </dgm:pt>
    <dgm:pt modelId="{7D04A257-45E3-471E-8787-B902CA59C039}" type="pres">
      <dgm:prSet presAssocID="{FA5FF50A-DF9B-4F85-B5CA-693176CE38F3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84AAE-9E29-414A-869A-CFDE43A6A501}" type="pres">
      <dgm:prSet presAssocID="{235DDBF4-172D-44EA-AF6F-683497AE357B}" presName="sibTrans" presStyleLbl="bgSibTrans2D1" presStyleIdx="10" presStyleCnt="11"/>
      <dgm:spPr/>
      <dgm:t>
        <a:bodyPr/>
        <a:lstStyle/>
        <a:p>
          <a:endParaRPr lang="en-US"/>
        </a:p>
      </dgm:t>
    </dgm:pt>
    <dgm:pt modelId="{03520D85-837D-4C56-BEAD-0CFCF1BBD72C}" type="pres">
      <dgm:prSet presAssocID="{D5A713D1-33E2-49B8-8FCB-A02A0847B444}" presName="compNode" presStyleCnt="0"/>
      <dgm:spPr/>
    </dgm:pt>
    <dgm:pt modelId="{D830B0BE-F371-45F4-819A-84AF0489DF27}" type="pres">
      <dgm:prSet presAssocID="{D5A713D1-33E2-49B8-8FCB-A02A0847B444}" presName="dummyConnPt" presStyleCnt="0"/>
      <dgm:spPr/>
    </dgm:pt>
    <dgm:pt modelId="{931FAAAD-E23D-4B50-AC2F-F7DFAC9D9E3F}" type="pres">
      <dgm:prSet presAssocID="{D5A713D1-33E2-49B8-8FCB-A02A0847B444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CC9F42-7766-4F0C-BF04-B8AAF4D0AF54}" type="presOf" srcId="{157C704F-190B-44BD-B964-FFBFF2142075}" destId="{DF6A2546-6FAC-4190-9F74-C77CEA58DD55}" srcOrd="0" destOrd="0" presId="urn:microsoft.com/office/officeart/2005/8/layout/bProcess4"/>
    <dgm:cxn modelId="{3DE667C0-3111-4426-907C-08B4C6432398}" srcId="{CE2FA16E-D58D-4F20-ADBB-6A9FC064CF5D}" destId="{EE22A828-7DC4-45FC-BBEB-E3497F527082}" srcOrd="1" destOrd="0" parTransId="{E00290AD-9DB9-4FF9-B6A2-736AE4F11083}" sibTransId="{F35FA2E7-B85F-4B27-96CD-482FA3D0C22A}"/>
    <dgm:cxn modelId="{907EF0CE-FCF1-414A-86F5-AEF0BDC8D6DE}" type="presOf" srcId="{FB6BA4AB-BC14-4001-8CA7-234A3B410040}" destId="{D4B9BD30-B74F-4EC2-84D0-210B982698FD}" srcOrd="0" destOrd="0" presId="urn:microsoft.com/office/officeart/2005/8/layout/bProcess4"/>
    <dgm:cxn modelId="{29A2A469-1982-41ED-8E9D-00A7B45D2D8C}" srcId="{CE2FA16E-D58D-4F20-ADBB-6A9FC064CF5D}" destId="{B38CBA58-02A1-4861-8ACA-DD3BDE790EBD}" srcOrd="7" destOrd="0" parTransId="{41A12705-20BA-458A-A630-1BE27A27D8E2}" sibTransId="{FDB866A1-9451-45D4-B809-BE655E509229}"/>
    <dgm:cxn modelId="{C350545F-F6CD-40E9-A116-400906B5AD5E}" srcId="{CE2FA16E-D58D-4F20-ADBB-6A9FC064CF5D}" destId="{FE4A0D37-5BB8-430A-A872-6BFA4A30F0AF}" srcOrd="9" destOrd="0" parTransId="{8A780EB4-7A04-4A1B-A7EF-A50507AFE11E}" sibTransId="{53A92B26-7B3A-4878-A463-5FB6076AADA4}"/>
    <dgm:cxn modelId="{8C59AD0E-DB9E-4C87-86A1-8D0F4AF8CC7A}" type="presOf" srcId="{C18321D8-8C7B-4552-BA35-C7B0ACA9B30B}" destId="{F3D376EF-E315-474A-A9B3-B7646EB459D7}" srcOrd="0" destOrd="0" presId="urn:microsoft.com/office/officeart/2005/8/layout/bProcess4"/>
    <dgm:cxn modelId="{101BD3FB-C6D2-42E0-8CD1-6E169DAE8803}" type="presOf" srcId="{FDB866A1-9451-45D4-B809-BE655E509229}" destId="{4A1F4C31-44A4-48E6-8601-4F64D5FB2BAE}" srcOrd="0" destOrd="0" presId="urn:microsoft.com/office/officeart/2005/8/layout/bProcess4"/>
    <dgm:cxn modelId="{EBB2E0C2-FC01-4203-B4BF-9CC9C39C3B1C}" type="presOf" srcId="{F35FA2E7-B85F-4B27-96CD-482FA3D0C22A}" destId="{5A70E442-24DC-4880-BD94-270FA120FED2}" srcOrd="0" destOrd="0" presId="urn:microsoft.com/office/officeart/2005/8/layout/bProcess4"/>
    <dgm:cxn modelId="{D5A47D82-6DAA-4D87-BD39-03D894366C95}" type="presOf" srcId="{D5A713D1-33E2-49B8-8FCB-A02A0847B444}" destId="{931FAAAD-E23D-4B50-AC2F-F7DFAC9D9E3F}" srcOrd="0" destOrd="0" presId="urn:microsoft.com/office/officeart/2005/8/layout/bProcess4"/>
    <dgm:cxn modelId="{BB74A751-B4B3-48FF-88B2-6108A13B5F88}" srcId="{CE2FA16E-D58D-4F20-ADBB-6A9FC064CF5D}" destId="{4EEF991D-F313-43A0-A975-66A5DEB681D3}" srcOrd="0" destOrd="0" parTransId="{F42F2A01-D96C-460D-A213-EA38CB462D78}" sibTransId="{FB6BA4AB-BC14-4001-8CA7-234A3B410040}"/>
    <dgm:cxn modelId="{F9E16020-55A4-41BB-9E9D-4F5AE82DC614}" type="presOf" srcId="{65F538CD-BEA5-4FEB-9AC4-D21149CFD89D}" destId="{CC65A5C3-6984-4440-9A61-086278CDA77E}" srcOrd="0" destOrd="0" presId="urn:microsoft.com/office/officeart/2005/8/layout/bProcess4"/>
    <dgm:cxn modelId="{AAC10612-3B1A-476D-97CA-9A44F2A41CF6}" type="presOf" srcId="{56265228-6A2F-498C-A428-57DC7B3FD27E}" destId="{78A6DE65-D19D-41F5-9044-A4915E212912}" srcOrd="0" destOrd="0" presId="urn:microsoft.com/office/officeart/2005/8/layout/bProcess4"/>
    <dgm:cxn modelId="{2A2C7851-7C29-4501-B99C-D61A230E1BF3}" srcId="{CE2FA16E-D58D-4F20-ADBB-6A9FC064CF5D}" destId="{56265228-6A2F-498C-A428-57DC7B3FD27E}" srcOrd="2" destOrd="0" parTransId="{6220C509-F20F-4818-AC76-B77D1186B548}" sibTransId="{65F538CD-BEA5-4FEB-9AC4-D21149CFD89D}"/>
    <dgm:cxn modelId="{408241C4-30A3-4F2B-BEE8-556599457C99}" type="presOf" srcId="{FE4A0D37-5BB8-430A-A872-6BFA4A30F0AF}" destId="{1B2CD19B-FB94-48E9-8CBB-097FD8AE40A8}" srcOrd="0" destOrd="0" presId="urn:microsoft.com/office/officeart/2005/8/layout/bProcess4"/>
    <dgm:cxn modelId="{17CA1617-884A-49A9-B41F-34C91B8E0062}" srcId="{CE2FA16E-D58D-4F20-ADBB-6A9FC064CF5D}" destId="{682EFAF7-8E8A-4120-8290-C825135154F7}" srcOrd="6" destOrd="0" parTransId="{22FFDE60-16CD-4D59-B988-8028EADBC4F2}" sibTransId="{2BC9A2EA-CE1B-42A3-97F3-7274E97026C2}"/>
    <dgm:cxn modelId="{1E4841B8-3A05-4866-9BBE-AE200C6A0F2F}" type="presOf" srcId="{D0FE8628-5FBD-4897-B1DA-D4E75B35D9D7}" destId="{4EC96356-7CF5-4793-A763-A85294D14F34}" srcOrd="0" destOrd="0" presId="urn:microsoft.com/office/officeart/2005/8/layout/bProcess4"/>
    <dgm:cxn modelId="{48D4D0FD-14E8-4BAC-8CF3-BDDA560184BD}" srcId="{CE2FA16E-D58D-4F20-ADBB-6A9FC064CF5D}" destId="{FA5FF50A-DF9B-4F85-B5CA-693176CE38F3}" srcOrd="10" destOrd="0" parTransId="{6BFD80D6-7C98-4604-BB53-039BA746820F}" sibTransId="{235DDBF4-172D-44EA-AF6F-683497AE357B}"/>
    <dgm:cxn modelId="{C23EE08D-294E-4649-A205-ED2228E25FBE}" srcId="{CE2FA16E-D58D-4F20-ADBB-6A9FC064CF5D}" destId="{62D92903-0898-4B37-B002-096AE432ABBE}" srcOrd="4" destOrd="0" parTransId="{72490FCC-2BAC-4292-AB00-1ADF95179F8D}" sibTransId="{C18321D8-8C7B-4552-BA35-C7B0ACA9B30B}"/>
    <dgm:cxn modelId="{24934312-E2F8-4957-8822-7C57EB4308F6}" type="presOf" srcId="{B38CBA58-02A1-4861-8ACA-DD3BDE790EBD}" destId="{AF3AAA99-3315-485D-8E24-B70DCA09BA32}" srcOrd="0" destOrd="0" presId="urn:microsoft.com/office/officeart/2005/8/layout/bProcess4"/>
    <dgm:cxn modelId="{63BC83AF-2A67-4668-A18C-1AF17954A416}" type="presOf" srcId="{3CC42397-17D8-452B-84F0-421193F604A2}" destId="{B46C85F2-2432-4464-A816-E91C7B8E4AEE}" srcOrd="0" destOrd="0" presId="urn:microsoft.com/office/officeart/2005/8/layout/bProcess4"/>
    <dgm:cxn modelId="{A3B17C00-519E-4F95-A364-0E73572D74E0}" type="presOf" srcId="{CE2FA16E-D58D-4F20-ADBB-6A9FC064CF5D}" destId="{C6B0F662-4BD2-48EF-8081-D1B9BB415371}" srcOrd="0" destOrd="0" presId="urn:microsoft.com/office/officeart/2005/8/layout/bProcess4"/>
    <dgm:cxn modelId="{1A141EE2-F6C5-497A-BBB2-F41EF7D62664}" type="presOf" srcId="{1C543201-6540-43E0-86FF-9F3B50381F77}" destId="{D1CDABC7-0D82-4C8F-B9E8-56F9F66EEC9B}" srcOrd="0" destOrd="0" presId="urn:microsoft.com/office/officeart/2005/8/layout/bProcess4"/>
    <dgm:cxn modelId="{2CBC651B-4C11-4D4E-8E28-40BF2A0F3A16}" type="presOf" srcId="{62D92903-0898-4B37-B002-096AE432ABBE}" destId="{3F61E253-E24D-4BA3-AD26-AE2CC0229391}" srcOrd="0" destOrd="0" presId="urn:microsoft.com/office/officeart/2005/8/layout/bProcess4"/>
    <dgm:cxn modelId="{0463139D-EADF-477B-B391-ED3F4584E7CB}" srcId="{CE2FA16E-D58D-4F20-ADBB-6A9FC064CF5D}" destId="{D5A713D1-33E2-49B8-8FCB-A02A0847B444}" srcOrd="11" destOrd="0" parTransId="{A6029DD6-3775-46EC-A7FC-46740846E1AD}" sibTransId="{F7194786-DC27-412F-A2A2-68B1FE83E5C7}"/>
    <dgm:cxn modelId="{C57E14EA-0B56-44D1-8852-E4F404FB17CD}" type="presOf" srcId="{EE22A828-7DC4-45FC-BBEB-E3497F527082}" destId="{D769ADF7-711C-4B24-9975-3B7BF1678C17}" srcOrd="0" destOrd="0" presId="urn:microsoft.com/office/officeart/2005/8/layout/bProcess4"/>
    <dgm:cxn modelId="{AC1C1A36-0C22-4BB1-96B1-C351E72185BB}" type="presOf" srcId="{4EEF991D-F313-43A0-A975-66A5DEB681D3}" destId="{351D9F98-3ECA-43B5-B03C-BD82A0FE0B39}" srcOrd="0" destOrd="0" presId="urn:microsoft.com/office/officeart/2005/8/layout/bProcess4"/>
    <dgm:cxn modelId="{9AA34E2B-6145-4B0D-B64B-C90D8224D67D}" type="presOf" srcId="{2BC9A2EA-CE1B-42A3-97F3-7274E97026C2}" destId="{D977893E-0AAB-4C4F-B3F8-65DBEE7E6B95}" srcOrd="0" destOrd="0" presId="urn:microsoft.com/office/officeart/2005/8/layout/bProcess4"/>
    <dgm:cxn modelId="{ACBB9B68-7E8D-444D-BE29-B875EB158845}" type="presOf" srcId="{235DDBF4-172D-44EA-AF6F-683497AE357B}" destId="{55284AAE-9E29-414A-869A-CFDE43A6A501}" srcOrd="0" destOrd="0" presId="urn:microsoft.com/office/officeart/2005/8/layout/bProcess4"/>
    <dgm:cxn modelId="{A7199BD6-F9B0-4ECC-9842-5C2154463C24}" srcId="{CE2FA16E-D58D-4F20-ADBB-6A9FC064CF5D}" destId="{94E3BB9B-0418-4748-AEEA-CEE279A9EE22}" srcOrd="5" destOrd="0" parTransId="{C8AA156E-3B0E-4827-8588-A14612128C0D}" sibTransId="{1C543201-6540-43E0-86FF-9F3B50381F77}"/>
    <dgm:cxn modelId="{8956F525-C3E2-4E23-99F7-66CA194BB18B}" type="presOf" srcId="{FA5FF50A-DF9B-4F85-B5CA-693176CE38F3}" destId="{7D04A257-45E3-471E-8787-B902CA59C039}" srcOrd="0" destOrd="0" presId="urn:microsoft.com/office/officeart/2005/8/layout/bProcess4"/>
    <dgm:cxn modelId="{105294AA-F66B-4FFF-8090-6FDFE4679C83}" type="presOf" srcId="{94E3BB9B-0418-4748-AEEA-CEE279A9EE22}" destId="{7CF7E4D5-32EF-4AC9-95DF-6420E2E72AE8}" srcOrd="0" destOrd="0" presId="urn:microsoft.com/office/officeart/2005/8/layout/bProcess4"/>
    <dgm:cxn modelId="{00B7FBC7-DB27-4615-B2EA-B9F735A97531}" srcId="{CE2FA16E-D58D-4F20-ADBB-6A9FC064CF5D}" destId="{3CC42397-17D8-452B-84F0-421193F604A2}" srcOrd="8" destOrd="0" parTransId="{E0E50D6A-A75A-47A0-91B4-9A360BA2619D}" sibTransId="{041CC125-DC33-4DC6-9790-989C7B2806BA}"/>
    <dgm:cxn modelId="{5D476AE9-8B3E-4315-A0C2-D1FD3E134615}" srcId="{CE2FA16E-D58D-4F20-ADBB-6A9FC064CF5D}" destId="{157C704F-190B-44BD-B964-FFBFF2142075}" srcOrd="3" destOrd="0" parTransId="{51C6D613-DE60-446A-914A-47BD6261771A}" sibTransId="{D0FE8628-5FBD-4897-B1DA-D4E75B35D9D7}"/>
    <dgm:cxn modelId="{EC3D88B5-72FB-424B-8B84-F643C86CBB66}" type="presOf" srcId="{041CC125-DC33-4DC6-9790-989C7B2806BA}" destId="{F508BA25-E73C-45CC-9C91-569E29FB166E}" srcOrd="0" destOrd="0" presId="urn:microsoft.com/office/officeart/2005/8/layout/bProcess4"/>
    <dgm:cxn modelId="{D77E8450-BEBA-4979-9BA3-6CA0F314AD8F}" type="presOf" srcId="{682EFAF7-8E8A-4120-8290-C825135154F7}" destId="{FD1409CC-6EDB-46C4-841E-8DE225EE7174}" srcOrd="0" destOrd="0" presId="urn:microsoft.com/office/officeart/2005/8/layout/bProcess4"/>
    <dgm:cxn modelId="{1C96C23B-E3DA-403B-8336-CBA8FEA82758}" type="presOf" srcId="{53A92B26-7B3A-4878-A463-5FB6076AADA4}" destId="{163E60F2-1332-42B1-8E3A-3B80CB7E91E3}" srcOrd="0" destOrd="0" presId="urn:microsoft.com/office/officeart/2005/8/layout/bProcess4"/>
    <dgm:cxn modelId="{9AA049B6-8539-4F5C-8B48-1E609EF0C54D}" type="presParOf" srcId="{C6B0F662-4BD2-48EF-8081-D1B9BB415371}" destId="{B84A1DC0-F131-4A1F-8D52-F83C85DD7F51}" srcOrd="0" destOrd="0" presId="urn:microsoft.com/office/officeart/2005/8/layout/bProcess4"/>
    <dgm:cxn modelId="{684B7B03-1235-4719-A96F-F3BF4B3147DC}" type="presParOf" srcId="{B84A1DC0-F131-4A1F-8D52-F83C85DD7F51}" destId="{14AE43AC-B9A1-4C32-A12C-F9F32EFF09F1}" srcOrd="0" destOrd="0" presId="urn:microsoft.com/office/officeart/2005/8/layout/bProcess4"/>
    <dgm:cxn modelId="{276CD234-B039-41D5-92B1-1B0E2E51235D}" type="presParOf" srcId="{B84A1DC0-F131-4A1F-8D52-F83C85DD7F51}" destId="{351D9F98-3ECA-43B5-B03C-BD82A0FE0B39}" srcOrd="1" destOrd="0" presId="urn:microsoft.com/office/officeart/2005/8/layout/bProcess4"/>
    <dgm:cxn modelId="{4D883780-92A0-4DF8-A342-A449EADEED10}" type="presParOf" srcId="{C6B0F662-4BD2-48EF-8081-D1B9BB415371}" destId="{D4B9BD30-B74F-4EC2-84D0-210B982698FD}" srcOrd="1" destOrd="0" presId="urn:microsoft.com/office/officeart/2005/8/layout/bProcess4"/>
    <dgm:cxn modelId="{0DF2525A-B470-4C97-8151-398C5CD18706}" type="presParOf" srcId="{C6B0F662-4BD2-48EF-8081-D1B9BB415371}" destId="{FC0E2E72-E036-4947-BA51-88A033F202AB}" srcOrd="2" destOrd="0" presId="urn:microsoft.com/office/officeart/2005/8/layout/bProcess4"/>
    <dgm:cxn modelId="{A3E33E07-62E6-4E7A-AAFE-1BA3BF3631B8}" type="presParOf" srcId="{FC0E2E72-E036-4947-BA51-88A033F202AB}" destId="{CC861180-3FEC-43B6-AA8B-E6483040DD64}" srcOrd="0" destOrd="0" presId="urn:microsoft.com/office/officeart/2005/8/layout/bProcess4"/>
    <dgm:cxn modelId="{3F79650C-9842-49E5-B8A8-1FD9AC88EAE2}" type="presParOf" srcId="{FC0E2E72-E036-4947-BA51-88A033F202AB}" destId="{D769ADF7-711C-4B24-9975-3B7BF1678C17}" srcOrd="1" destOrd="0" presId="urn:microsoft.com/office/officeart/2005/8/layout/bProcess4"/>
    <dgm:cxn modelId="{C697D9B7-71FC-40AC-803D-C3D0E97B21D7}" type="presParOf" srcId="{C6B0F662-4BD2-48EF-8081-D1B9BB415371}" destId="{5A70E442-24DC-4880-BD94-270FA120FED2}" srcOrd="3" destOrd="0" presId="urn:microsoft.com/office/officeart/2005/8/layout/bProcess4"/>
    <dgm:cxn modelId="{A9B010A5-AFAF-44A1-99C1-4FFE45B00FDA}" type="presParOf" srcId="{C6B0F662-4BD2-48EF-8081-D1B9BB415371}" destId="{80CBCC14-9471-4494-B028-92E6196C5A3D}" srcOrd="4" destOrd="0" presId="urn:microsoft.com/office/officeart/2005/8/layout/bProcess4"/>
    <dgm:cxn modelId="{524BD5E3-C793-4CA1-BC2F-F9A0B2FF79C6}" type="presParOf" srcId="{80CBCC14-9471-4494-B028-92E6196C5A3D}" destId="{1ED7AF17-848F-4BA9-8422-4601BA800928}" srcOrd="0" destOrd="0" presId="urn:microsoft.com/office/officeart/2005/8/layout/bProcess4"/>
    <dgm:cxn modelId="{8AB43797-D292-44DA-85E1-05AEA2B7A63E}" type="presParOf" srcId="{80CBCC14-9471-4494-B028-92E6196C5A3D}" destId="{78A6DE65-D19D-41F5-9044-A4915E212912}" srcOrd="1" destOrd="0" presId="urn:microsoft.com/office/officeart/2005/8/layout/bProcess4"/>
    <dgm:cxn modelId="{B369C4D5-CE67-4DD2-BCAD-3518E1BEDB80}" type="presParOf" srcId="{C6B0F662-4BD2-48EF-8081-D1B9BB415371}" destId="{CC65A5C3-6984-4440-9A61-086278CDA77E}" srcOrd="5" destOrd="0" presId="urn:microsoft.com/office/officeart/2005/8/layout/bProcess4"/>
    <dgm:cxn modelId="{97E8487D-BB39-4D31-80B1-23473C82CFBE}" type="presParOf" srcId="{C6B0F662-4BD2-48EF-8081-D1B9BB415371}" destId="{565C9EAF-9B34-4866-80C6-B96FC15BA647}" srcOrd="6" destOrd="0" presId="urn:microsoft.com/office/officeart/2005/8/layout/bProcess4"/>
    <dgm:cxn modelId="{3F214FAC-97BA-4242-8CE7-B02A1B56EF78}" type="presParOf" srcId="{565C9EAF-9B34-4866-80C6-B96FC15BA647}" destId="{AD9B560C-D696-4E1F-9DC9-0C2EA9D89064}" srcOrd="0" destOrd="0" presId="urn:microsoft.com/office/officeart/2005/8/layout/bProcess4"/>
    <dgm:cxn modelId="{7BC3F82A-6341-4D5D-9071-21DD99875395}" type="presParOf" srcId="{565C9EAF-9B34-4866-80C6-B96FC15BA647}" destId="{DF6A2546-6FAC-4190-9F74-C77CEA58DD55}" srcOrd="1" destOrd="0" presId="urn:microsoft.com/office/officeart/2005/8/layout/bProcess4"/>
    <dgm:cxn modelId="{317F2D9D-FD37-41DC-B72B-DC9346B3D2E5}" type="presParOf" srcId="{C6B0F662-4BD2-48EF-8081-D1B9BB415371}" destId="{4EC96356-7CF5-4793-A763-A85294D14F34}" srcOrd="7" destOrd="0" presId="urn:microsoft.com/office/officeart/2005/8/layout/bProcess4"/>
    <dgm:cxn modelId="{0675247E-D9C9-4E2D-8074-13722B24BD8C}" type="presParOf" srcId="{C6B0F662-4BD2-48EF-8081-D1B9BB415371}" destId="{E8BE357A-8F3D-4F8E-B417-70351C6D5438}" srcOrd="8" destOrd="0" presId="urn:microsoft.com/office/officeart/2005/8/layout/bProcess4"/>
    <dgm:cxn modelId="{881EF4F6-D7FD-4FDC-B33C-8C60FBD3C7B8}" type="presParOf" srcId="{E8BE357A-8F3D-4F8E-B417-70351C6D5438}" destId="{481176BE-F4CC-4B5D-8352-EBA3F8405712}" srcOrd="0" destOrd="0" presId="urn:microsoft.com/office/officeart/2005/8/layout/bProcess4"/>
    <dgm:cxn modelId="{CA3F50B7-52E9-47F3-BB3A-65B5B094ACBB}" type="presParOf" srcId="{E8BE357A-8F3D-4F8E-B417-70351C6D5438}" destId="{3F61E253-E24D-4BA3-AD26-AE2CC0229391}" srcOrd="1" destOrd="0" presId="urn:microsoft.com/office/officeart/2005/8/layout/bProcess4"/>
    <dgm:cxn modelId="{75A1196E-5458-4858-B4B9-1D3594873CF4}" type="presParOf" srcId="{C6B0F662-4BD2-48EF-8081-D1B9BB415371}" destId="{F3D376EF-E315-474A-A9B3-B7646EB459D7}" srcOrd="9" destOrd="0" presId="urn:microsoft.com/office/officeart/2005/8/layout/bProcess4"/>
    <dgm:cxn modelId="{C92C0206-EB4E-4A80-AC77-1F4EE61B4E7C}" type="presParOf" srcId="{C6B0F662-4BD2-48EF-8081-D1B9BB415371}" destId="{F4692AA1-BF08-4936-9FF0-BA412F746A3F}" srcOrd="10" destOrd="0" presId="urn:microsoft.com/office/officeart/2005/8/layout/bProcess4"/>
    <dgm:cxn modelId="{605C0146-D887-4E60-806F-880E6DE034FC}" type="presParOf" srcId="{F4692AA1-BF08-4936-9FF0-BA412F746A3F}" destId="{98B1BC78-90CB-428D-ADC4-782AAE75A788}" srcOrd="0" destOrd="0" presId="urn:microsoft.com/office/officeart/2005/8/layout/bProcess4"/>
    <dgm:cxn modelId="{D1BDF4F2-9C3A-428F-875D-3D7F3CD6AA7F}" type="presParOf" srcId="{F4692AA1-BF08-4936-9FF0-BA412F746A3F}" destId="{7CF7E4D5-32EF-4AC9-95DF-6420E2E72AE8}" srcOrd="1" destOrd="0" presId="urn:microsoft.com/office/officeart/2005/8/layout/bProcess4"/>
    <dgm:cxn modelId="{4EB731D7-7966-4848-B2D3-6DB48931B365}" type="presParOf" srcId="{C6B0F662-4BD2-48EF-8081-D1B9BB415371}" destId="{D1CDABC7-0D82-4C8F-B9E8-56F9F66EEC9B}" srcOrd="11" destOrd="0" presId="urn:microsoft.com/office/officeart/2005/8/layout/bProcess4"/>
    <dgm:cxn modelId="{4CB85193-8105-4614-924C-33C1144B7B6F}" type="presParOf" srcId="{C6B0F662-4BD2-48EF-8081-D1B9BB415371}" destId="{1CB5595E-4335-4292-92CA-C22993546529}" srcOrd="12" destOrd="0" presId="urn:microsoft.com/office/officeart/2005/8/layout/bProcess4"/>
    <dgm:cxn modelId="{0272099A-81E1-4FEE-94A1-C1EDCE969FDD}" type="presParOf" srcId="{1CB5595E-4335-4292-92CA-C22993546529}" destId="{6D9BA941-72BD-4516-9DA7-F8A67EED2EFC}" srcOrd="0" destOrd="0" presId="urn:microsoft.com/office/officeart/2005/8/layout/bProcess4"/>
    <dgm:cxn modelId="{D094126E-9226-4FF3-B3D8-492905ADA00B}" type="presParOf" srcId="{1CB5595E-4335-4292-92CA-C22993546529}" destId="{FD1409CC-6EDB-46C4-841E-8DE225EE7174}" srcOrd="1" destOrd="0" presId="urn:microsoft.com/office/officeart/2005/8/layout/bProcess4"/>
    <dgm:cxn modelId="{5EDA59B9-17C8-4D05-99F1-2A8641808DB4}" type="presParOf" srcId="{C6B0F662-4BD2-48EF-8081-D1B9BB415371}" destId="{D977893E-0AAB-4C4F-B3F8-65DBEE7E6B95}" srcOrd="13" destOrd="0" presId="urn:microsoft.com/office/officeart/2005/8/layout/bProcess4"/>
    <dgm:cxn modelId="{2D0332A0-7BF8-4320-9E2B-1B04B5F4E1A1}" type="presParOf" srcId="{C6B0F662-4BD2-48EF-8081-D1B9BB415371}" destId="{9CC84EDB-54B7-431C-AD23-FB7BB6E97955}" srcOrd="14" destOrd="0" presId="urn:microsoft.com/office/officeart/2005/8/layout/bProcess4"/>
    <dgm:cxn modelId="{0D32DA5F-45C3-46AA-AA01-DFC4217230EC}" type="presParOf" srcId="{9CC84EDB-54B7-431C-AD23-FB7BB6E97955}" destId="{4A706AAD-332B-469F-92A8-77AC123B9078}" srcOrd="0" destOrd="0" presId="urn:microsoft.com/office/officeart/2005/8/layout/bProcess4"/>
    <dgm:cxn modelId="{59999B8C-8C21-4DB5-BFA6-EEAC36CC7F80}" type="presParOf" srcId="{9CC84EDB-54B7-431C-AD23-FB7BB6E97955}" destId="{AF3AAA99-3315-485D-8E24-B70DCA09BA32}" srcOrd="1" destOrd="0" presId="urn:microsoft.com/office/officeart/2005/8/layout/bProcess4"/>
    <dgm:cxn modelId="{E740AEA0-84D8-4BF0-8CB5-84D9352E4AE2}" type="presParOf" srcId="{C6B0F662-4BD2-48EF-8081-D1B9BB415371}" destId="{4A1F4C31-44A4-48E6-8601-4F64D5FB2BAE}" srcOrd="15" destOrd="0" presId="urn:microsoft.com/office/officeart/2005/8/layout/bProcess4"/>
    <dgm:cxn modelId="{2F6BB1B8-7177-41E6-B76A-D34905D205CC}" type="presParOf" srcId="{C6B0F662-4BD2-48EF-8081-D1B9BB415371}" destId="{9BBD2C24-54B9-4FED-A36A-0038F018E975}" srcOrd="16" destOrd="0" presId="urn:microsoft.com/office/officeart/2005/8/layout/bProcess4"/>
    <dgm:cxn modelId="{65919690-53E6-476F-89B9-769B8ACDD5E4}" type="presParOf" srcId="{9BBD2C24-54B9-4FED-A36A-0038F018E975}" destId="{ECD18CA5-1B3C-47CB-8D86-051612936973}" srcOrd="0" destOrd="0" presId="urn:microsoft.com/office/officeart/2005/8/layout/bProcess4"/>
    <dgm:cxn modelId="{472D6C8F-A1BB-4EDE-9F35-955124F7047B}" type="presParOf" srcId="{9BBD2C24-54B9-4FED-A36A-0038F018E975}" destId="{B46C85F2-2432-4464-A816-E91C7B8E4AEE}" srcOrd="1" destOrd="0" presId="urn:microsoft.com/office/officeart/2005/8/layout/bProcess4"/>
    <dgm:cxn modelId="{F307AE2B-C92B-40BF-BF3A-6453565FDD8E}" type="presParOf" srcId="{C6B0F662-4BD2-48EF-8081-D1B9BB415371}" destId="{F508BA25-E73C-45CC-9C91-569E29FB166E}" srcOrd="17" destOrd="0" presId="urn:microsoft.com/office/officeart/2005/8/layout/bProcess4"/>
    <dgm:cxn modelId="{B68C26C5-D5BA-4BFA-AA31-CA3B3733EBA8}" type="presParOf" srcId="{C6B0F662-4BD2-48EF-8081-D1B9BB415371}" destId="{DE354B66-C73F-4BA4-8D43-4FB8D28D510D}" srcOrd="18" destOrd="0" presId="urn:microsoft.com/office/officeart/2005/8/layout/bProcess4"/>
    <dgm:cxn modelId="{216E3BE7-F1A4-4FDE-8F37-E458278BD0C3}" type="presParOf" srcId="{DE354B66-C73F-4BA4-8D43-4FB8D28D510D}" destId="{8B2556FF-F48A-42A7-AE67-83D99B064BE8}" srcOrd="0" destOrd="0" presId="urn:microsoft.com/office/officeart/2005/8/layout/bProcess4"/>
    <dgm:cxn modelId="{8190405E-FBDD-4B70-9E4C-9BC4AA813CE7}" type="presParOf" srcId="{DE354B66-C73F-4BA4-8D43-4FB8D28D510D}" destId="{1B2CD19B-FB94-48E9-8CBB-097FD8AE40A8}" srcOrd="1" destOrd="0" presId="urn:microsoft.com/office/officeart/2005/8/layout/bProcess4"/>
    <dgm:cxn modelId="{CBA29A59-888E-4BEF-A21E-ACC73EE0A34C}" type="presParOf" srcId="{C6B0F662-4BD2-48EF-8081-D1B9BB415371}" destId="{163E60F2-1332-42B1-8E3A-3B80CB7E91E3}" srcOrd="19" destOrd="0" presId="urn:microsoft.com/office/officeart/2005/8/layout/bProcess4"/>
    <dgm:cxn modelId="{58EF8062-6F14-4013-9F74-85C7684B863E}" type="presParOf" srcId="{C6B0F662-4BD2-48EF-8081-D1B9BB415371}" destId="{0737ECF0-0BCF-4CE7-888F-11D4968CD48A}" srcOrd="20" destOrd="0" presId="urn:microsoft.com/office/officeart/2005/8/layout/bProcess4"/>
    <dgm:cxn modelId="{13A880AD-6B6E-445E-AC62-9E3907D8311F}" type="presParOf" srcId="{0737ECF0-0BCF-4CE7-888F-11D4968CD48A}" destId="{C20ABCC3-EF64-416A-838B-AF0E661CA2E7}" srcOrd="0" destOrd="0" presId="urn:microsoft.com/office/officeart/2005/8/layout/bProcess4"/>
    <dgm:cxn modelId="{79D76E5C-72D2-4DFF-B7F0-9D5A4A5AA05C}" type="presParOf" srcId="{0737ECF0-0BCF-4CE7-888F-11D4968CD48A}" destId="{7D04A257-45E3-471E-8787-B902CA59C039}" srcOrd="1" destOrd="0" presId="urn:microsoft.com/office/officeart/2005/8/layout/bProcess4"/>
    <dgm:cxn modelId="{0A92CC0D-AE07-4228-A446-5B6BA59EC28F}" type="presParOf" srcId="{C6B0F662-4BD2-48EF-8081-D1B9BB415371}" destId="{55284AAE-9E29-414A-869A-CFDE43A6A501}" srcOrd="21" destOrd="0" presId="urn:microsoft.com/office/officeart/2005/8/layout/bProcess4"/>
    <dgm:cxn modelId="{462E71FB-8B3C-4000-996E-6A230DD402F7}" type="presParOf" srcId="{C6B0F662-4BD2-48EF-8081-D1B9BB415371}" destId="{03520D85-837D-4C56-BEAD-0CFCF1BBD72C}" srcOrd="22" destOrd="0" presId="urn:microsoft.com/office/officeart/2005/8/layout/bProcess4"/>
    <dgm:cxn modelId="{E956794D-F16E-43EA-83FF-2CC64BCFDD8D}" type="presParOf" srcId="{03520D85-837D-4C56-BEAD-0CFCF1BBD72C}" destId="{D830B0BE-F371-45F4-819A-84AF0489DF27}" srcOrd="0" destOrd="0" presId="urn:microsoft.com/office/officeart/2005/8/layout/bProcess4"/>
    <dgm:cxn modelId="{C9E2284B-BB31-457A-90AB-4D109B4A1F6E}" type="presParOf" srcId="{03520D85-837D-4C56-BEAD-0CFCF1BBD72C}" destId="{931FAAAD-E23D-4B50-AC2F-F7DFAC9D9E3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5E7DF-4CAC-4482-A7E9-429B41B96202}">
      <dsp:nvSpPr>
        <dsp:cNvPr id="0" name=""/>
        <dsp:cNvSpPr/>
      </dsp:nvSpPr>
      <dsp:spPr>
        <a:xfrm>
          <a:off x="0" y="1371599"/>
          <a:ext cx="11430000" cy="18288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FA460-487E-42DD-BAA6-83E688A71AEE}">
      <dsp:nvSpPr>
        <dsp:cNvPr id="0" name=""/>
        <dsp:cNvSpPr/>
      </dsp:nvSpPr>
      <dsp:spPr>
        <a:xfrm>
          <a:off x="197" y="1190850"/>
          <a:ext cx="2567452" cy="551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1. Physician orders pharmacogenetic test</a:t>
          </a:r>
        </a:p>
      </dsp:txBody>
      <dsp:txXfrm>
        <a:off x="197" y="1190850"/>
        <a:ext cx="2567452" cy="551163"/>
      </dsp:txXfrm>
    </dsp:sp>
    <dsp:sp modelId="{EFFD38D6-F9CE-4D3B-9553-93153CC989EB}">
      <dsp:nvSpPr>
        <dsp:cNvPr id="0" name=""/>
        <dsp:cNvSpPr/>
      </dsp:nvSpPr>
      <dsp:spPr>
        <a:xfrm>
          <a:off x="1027935" y="2029689"/>
          <a:ext cx="457200" cy="457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FCA9E-5BB1-4873-8787-CE78E6D50EB5}">
      <dsp:nvSpPr>
        <dsp:cNvPr id="0" name=""/>
        <dsp:cNvSpPr/>
      </dsp:nvSpPr>
      <dsp:spPr>
        <a:xfrm>
          <a:off x="2634633" y="2743199"/>
          <a:ext cx="1943383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2. Insurance inquiry</a:t>
          </a:r>
        </a:p>
      </dsp:txBody>
      <dsp:txXfrm>
        <a:off x="2634633" y="2743199"/>
        <a:ext cx="1943383" cy="1828800"/>
      </dsp:txXfrm>
    </dsp:sp>
    <dsp:sp modelId="{5670D8BA-6463-4BD2-AAEE-E71C8710990D}">
      <dsp:nvSpPr>
        <dsp:cNvPr id="0" name=""/>
        <dsp:cNvSpPr/>
      </dsp:nvSpPr>
      <dsp:spPr>
        <a:xfrm>
          <a:off x="3377724" y="2029570"/>
          <a:ext cx="457200" cy="457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D3DB4-48AE-4061-B02A-8F8FCF300F3D}">
      <dsp:nvSpPr>
        <dsp:cNvPr id="0" name=""/>
        <dsp:cNvSpPr/>
      </dsp:nvSpPr>
      <dsp:spPr>
        <a:xfrm>
          <a:off x="4643314" y="0"/>
          <a:ext cx="1305966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3. Lab draw scheduled</a:t>
          </a:r>
        </a:p>
      </dsp:txBody>
      <dsp:txXfrm>
        <a:off x="4643314" y="0"/>
        <a:ext cx="1305966" cy="1828800"/>
      </dsp:txXfrm>
    </dsp:sp>
    <dsp:sp modelId="{9E1FD882-8DA5-44DB-BE49-BC9EBA91C5D4}">
      <dsp:nvSpPr>
        <dsp:cNvPr id="0" name=""/>
        <dsp:cNvSpPr/>
      </dsp:nvSpPr>
      <dsp:spPr>
        <a:xfrm>
          <a:off x="5067698" y="2038846"/>
          <a:ext cx="457200" cy="457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CCE80-FB99-42EA-A503-8DA67029EB0C}">
      <dsp:nvSpPr>
        <dsp:cNvPr id="0" name=""/>
        <dsp:cNvSpPr/>
      </dsp:nvSpPr>
      <dsp:spPr>
        <a:xfrm>
          <a:off x="6014579" y="2743199"/>
          <a:ext cx="1912157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4. Results to genetic counselor</a:t>
          </a:r>
        </a:p>
      </dsp:txBody>
      <dsp:txXfrm>
        <a:off x="6014579" y="2743199"/>
        <a:ext cx="1912157" cy="1828800"/>
      </dsp:txXfrm>
    </dsp:sp>
    <dsp:sp modelId="{C75C4107-BA76-43D7-A614-E05530157420}">
      <dsp:nvSpPr>
        <dsp:cNvPr id="0" name=""/>
        <dsp:cNvSpPr/>
      </dsp:nvSpPr>
      <dsp:spPr>
        <a:xfrm>
          <a:off x="6742058" y="2029570"/>
          <a:ext cx="457200" cy="457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11231-99EA-43E4-8159-03D526EC5F68}">
      <dsp:nvSpPr>
        <dsp:cNvPr id="0" name=""/>
        <dsp:cNvSpPr/>
      </dsp:nvSpPr>
      <dsp:spPr>
        <a:xfrm>
          <a:off x="7992035" y="0"/>
          <a:ext cx="2293081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5. Pharmacist completes dosing recommendation </a:t>
          </a:r>
        </a:p>
      </dsp:txBody>
      <dsp:txXfrm>
        <a:off x="7992035" y="0"/>
        <a:ext cx="2293081" cy="1828800"/>
      </dsp:txXfrm>
    </dsp:sp>
    <dsp:sp modelId="{5F3A7619-1220-4070-AEF0-5E119444A706}">
      <dsp:nvSpPr>
        <dsp:cNvPr id="0" name=""/>
        <dsp:cNvSpPr/>
      </dsp:nvSpPr>
      <dsp:spPr>
        <a:xfrm>
          <a:off x="8909976" y="2029570"/>
          <a:ext cx="457200" cy="457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9BD30-B74F-4EC2-84D0-210B982698FD}">
      <dsp:nvSpPr>
        <dsp:cNvPr id="0" name=""/>
        <dsp:cNvSpPr/>
      </dsp:nvSpPr>
      <dsp:spPr>
        <a:xfrm rot="5400000">
          <a:off x="1108769" y="879834"/>
          <a:ext cx="1376654" cy="16602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D9F98-3ECA-43B5-B03C-BD82A0FE0B39}">
      <dsp:nvSpPr>
        <dsp:cNvPr id="0" name=""/>
        <dsp:cNvSpPr/>
      </dsp:nvSpPr>
      <dsp:spPr>
        <a:xfrm>
          <a:off x="1424685" y="114"/>
          <a:ext cx="1844761" cy="1106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Physician orders pharmacogenetic test</a:t>
          </a:r>
        </a:p>
      </dsp:txBody>
      <dsp:txXfrm>
        <a:off x="1457104" y="32533"/>
        <a:ext cx="1779923" cy="1042019"/>
      </dsp:txXfrm>
    </dsp:sp>
    <dsp:sp modelId="{5A70E442-24DC-4880-BD94-270FA120FED2}">
      <dsp:nvSpPr>
        <dsp:cNvPr id="0" name=""/>
        <dsp:cNvSpPr/>
      </dsp:nvSpPr>
      <dsp:spPr>
        <a:xfrm rot="5400000">
          <a:off x="1108769" y="2263406"/>
          <a:ext cx="1376654" cy="16602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9ADF7-711C-4B24-9975-3B7BF1678C17}">
      <dsp:nvSpPr>
        <dsp:cNvPr id="0" name=""/>
        <dsp:cNvSpPr/>
      </dsp:nvSpPr>
      <dsp:spPr>
        <a:xfrm>
          <a:off x="1424685" y="1383685"/>
          <a:ext cx="1844761" cy="1106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Scheduler alerts financial advocate</a:t>
          </a:r>
        </a:p>
      </dsp:txBody>
      <dsp:txXfrm>
        <a:off x="1457104" y="1416104"/>
        <a:ext cx="1779923" cy="1042019"/>
      </dsp:txXfrm>
    </dsp:sp>
    <dsp:sp modelId="{CC65A5C3-6984-4440-9A61-086278CDA77E}">
      <dsp:nvSpPr>
        <dsp:cNvPr id="0" name=""/>
        <dsp:cNvSpPr/>
      </dsp:nvSpPr>
      <dsp:spPr>
        <a:xfrm rot="5400000">
          <a:off x="1108769" y="3646977"/>
          <a:ext cx="1376654" cy="16602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6DE65-D19D-41F5-9044-A4915E212912}">
      <dsp:nvSpPr>
        <dsp:cNvPr id="0" name=""/>
        <dsp:cNvSpPr/>
      </dsp:nvSpPr>
      <dsp:spPr>
        <a:xfrm>
          <a:off x="1424685" y="2767257"/>
          <a:ext cx="1844761" cy="1106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Financial advocate performs insurance inquiry</a:t>
          </a:r>
        </a:p>
      </dsp:txBody>
      <dsp:txXfrm>
        <a:off x="1457104" y="2799676"/>
        <a:ext cx="1779923" cy="1042019"/>
      </dsp:txXfrm>
    </dsp:sp>
    <dsp:sp modelId="{4EC96356-7CF5-4793-A763-A85294D14F34}">
      <dsp:nvSpPr>
        <dsp:cNvPr id="0" name=""/>
        <dsp:cNvSpPr/>
      </dsp:nvSpPr>
      <dsp:spPr>
        <a:xfrm>
          <a:off x="1800555" y="4338763"/>
          <a:ext cx="2446616" cy="16602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A2546-6FAC-4190-9F74-C77CEA58DD55}">
      <dsp:nvSpPr>
        <dsp:cNvPr id="0" name=""/>
        <dsp:cNvSpPr/>
      </dsp:nvSpPr>
      <dsp:spPr>
        <a:xfrm>
          <a:off x="1424685" y="4150828"/>
          <a:ext cx="1844761" cy="1106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Financial advocate (if approved by insurance) notifies scheduler and genetic counselor</a:t>
          </a:r>
        </a:p>
      </dsp:txBody>
      <dsp:txXfrm>
        <a:off x="1457104" y="4183247"/>
        <a:ext cx="1779923" cy="1042019"/>
      </dsp:txXfrm>
    </dsp:sp>
    <dsp:sp modelId="{F3D376EF-E315-474A-A9B3-B7646EB459D7}">
      <dsp:nvSpPr>
        <dsp:cNvPr id="0" name=""/>
        <dsp:cNvSpPr/>
      </dsp:nvSpPr>
      <dsp:spPr>
        <a:xfrm rot="16200000">
          <a:off x="3562302" y="3646977"/>
          <a:ext cx="1376654" cy="16602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1E253-E24D-4BA3-AD26-AE2CC0229391}">
      <dsp:nvSpPr>
        <dsp:cNvPr id="0" name=""/>
        <dsp:cNvSpPr/>
      </dsp:nvSpPr>
      <dsp:spPr>
        <a:xfrm>
          <a:off x="3878219" y="4150828"/>
          <a:ext cx="1844761" cy="1106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Scheduler schedules lab to be drawn at next patient visit</a:t>
          </a:r>
        </a:p>
      </dsp:txBody>
      <dsp:txXfrm>
        <a:off x="3910638" y="4183247"/>
        <a:ext cx="1779923" cy="1042019"/>
      </dsp:txXfrm>
    </dsp:sp>
    <dsp:sp modelId="{D1CDABC7-0D82-4C8F-B9E8-56F9F66EEC9B}">
      <dsp:nvSpPr>
        <dsp:cNvPr id="0" name=""/>
        <dsp:cNvSpPr/>
      </dsp:nvSpPr>
      <dsp:spPr>
        <a:xfrm rot="16200000">
          <a:off x="3562302" y="2263406"/>
          <a:ext cx="1376654" cy="16602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7E4D5-32EF-4AC9-95DF-6420E2E72AE8}">
      <dsp:nvSpPr>
        <dsp:cNvPr id="0" name=""/>
        <dsp:cNvSpPr/>
      </dsp:nvSpPr>
      <dsp:spPr>
        <a:xfrm>
          <a:off x="3878219" y="2767257"/>
          <a:ext cx="1844761" cy="1106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Lab draws test and sends to appropriate lab</a:t>
          </a:r>
        </a:p>
      </dsp:txBody>
      <dsp:txXfrm>
        <a:off x="3910638" y="2799676"/>
        <a:ext cx="1779923" cy="1042019"/>
      </dsp:txXfrm>
    </dsp:sp>
    <dsp:sp modelId="{D977893E-0AAB-4C4F-B3F8-65DBEE7E6B95}">
      <dsp:nvSpPr>
        <dsp:cNvPr id="0" name=""/>
        <dsp:cNvSpPr/>
      </dsp:nvSpPr>
      <dsp:spPr>
        <a:xfrm rot="16200000">
          <a:off x="3562302" y="879834"/>
          <a:ext cx="1376654" cy="16602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409CC-6EDB-46C4-841E-8DE225EE7174}">
      <dsp:nvSpPr>
        <dsp:cNvPr id="0" name=""/>
        <dsp:cNvSpPr/>
      </dsp:nvSpPr>
      <dsp:spPr>
        <a:xfrm>
          <a:off x="3878219" y="1383685"/>
          <a:ext cx="1844761" cy="1106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Send out lab reports results to genetic counselor</a:t>
          </a:r>
        </a:p>
      </dsp:txBody>
      <dsp:txXfrm>
        <a:off x="3910638" y="1416104"/>
        <a:ext cx="1779923" cy="1042019"/>
      </dsp:txXfrm>
    </dsp:sp>
    <dsp:sp modelId="{4A1F4C31-44A4-48E6-8601-4F64D5FB2BAE}">
      <dsp:nvSpPr>
        <dsp:cNvPr id="0" name=""/>
        <dsp:cNvSpPr/>
      </dsp:nvSpPr>
      <dsp:spPr>
        <a:xfrm>
          <a:off x="4254088" y="188049"/>
          <a:ext cx="2446616" cy="16602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AAA99-3315-485D-8E24-B70DCA09BA32}">
      <dsp:nvSpPr>
        <dsp:cNvPr id="0" name=""/>
        <dsp:cNvSpPr/>
      </dsp:nvSpPr>
      <dsp:spPr>
        <a:xfrm>
          <a:off x="3878219" y="114"/>
          <a:ext cx="1844761" cy="1106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Genetic counselor alerts pharmacy of results</a:t>
          </a:r>
        </a:p>
      </dsp:txBody>
      <dsp:txXfrm>
        <a:off x="3910638" y="32533"/>
        <a:ext cx="1779923" cy="1042019"/>
      </dsp:txXfrm>
    </dsp:sp>
    <dsp:sp modelId="{F508BA25-E73C-45CC-9C91-569E29FB166E}">
      <dsp:nvSpPr>
        <dsp:cNvPr id="0" name=""/>
        <dsp:cNvSpPr/>
      </dsp:nvSpPr>
      <dsp:spPr>
        <a:xfrm rot="5400000">
          <a:off x="6015835" y="879834"/>
          <a:ext cx="1376654" cy="16602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C85F2-2432-4464-A816-E91C7B8E4AEE}">
      <dsp:nvSpPr>
        <dsp:cNvPr id="0" name=""/>
        <dsp:cNvSpPr/>
      </dsp:nvSpPr>
      <dsp:spPr>
        <a:xfrm>
          <a:off x="6331752" y="114"/>
          <a:ext cx="1844761" cy="1106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Pharmacist completes dosing recommendation sheet</a:t>
          </a:r>
        </a:p>
      </dsp:txBody>
      <dsp:txXfrm>
        <a:off x="6364171" y="32533"/>
        <a:ext cx="1779923" cy="1042019"/>
      </dsp:txXfrm>
    </dsp:sp>
    <dsp:sp modelId="{163E60F2-1332-42B1-8E3A-3B80CB7E91E3}">
      <dsp:nvSpPr>
        <dsp:cNvPr id="0" name=""/>
        <dsp:cNvSpPr/>
      </dsp:nvSpPr>
      <dsp:spPr>
        <a:xfrm rot="5400000">
          <a:off x="6015835" y="2263406"/>
          <a:ext cx="1376654" cy="16602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CD19B-FB94-48E9-8CBB-097FD8AE40A8}">
      <dsp:nvSpPr>
        <dsp:cNvPr id="0" name=""/>
        <dsp:cNvSpPr/>
      </dsp:nvSpPr>
      <dsp:spPr>
        <a:xfrm>
          <a:off x="6331752" y="1383685"/>
          <a:ext cx="1844761" cy="1106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Pharmacist sends electronic task to physician’s primary RN to alert physician of results</a:t>
          </a:r>
        </a:p>
      </dsp:txBody>
      <dsp:txXfrm>
        <a:off x="6364171" y="1416104"/>
        <a:ext cx="1779923" cy="1042019"/>
      </dsp:txXfrm>
    </dsp:sp>
    <dsp:sp modelId="{55284AAE-9E29-414A-869A-CFDE43A6A501}">
      <dsp:nvSpPr>
        <dsp:cNvPr id="0" name=""/>
        <dsp:cNvSpPr/>
      </dsp:nvSpPr>
      <dsp:spPr>
        <a:xfrm rot="5400000">
          <a:off x="6015835" y="3646977"/>
          <a:ext cx="1376654" cy="16602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4A257-45E3-471E-8787-B902CA59C039}">
      <dsp:nvSpPr>
        <dsp:cNvPr id="0" name=""/>
        <dsp:cNvSpPr/>
      </dsp:nvSpPr>
      <dsp:spPr>
        <a:xfrm>
          <a:off x="6331752" y="2767257"/>
          <a:ext cx="1844761" cy="1106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Pharmacist directly alerts physician if there is a mutation present	</a:t>
          </a:r>
        </a:p>
      </dsp:txBody>
      <dsp:txXfrm>
        <a:off x="6364171" y="2799676"/>
        <a:ext cx="1779923" cy="1042019"/>
      </dsp:txXfrm>
    </dsp:sp>
    <dsp:sp modelId="{931FAAAD-E23D-4B50-AC2F-F7DFAC9D9E3F}">
      <dsp:nvSpPr>
        <dsp:cNvPr id="0" name=""/>
        <dsp:cNvSpPr/>
      </dsp:nvSpPr>
      <dsp:spPr>
        <a:xfrm>
          <a:off x="6331752" y="4150828"/>
          <a:ext cx="1844761" cy="1106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Physician uses information to ensure appropriate dosing for patient</a:t>
          </a:r>
        </a:p>
      </dsp:txBody>
      <dsp:txXfrm>
        <a:off x="6364171" y="4183247"/>
        <a:ext cx="1779923" cy="1042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9/4/17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9/4/17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9/4/17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9/4/17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9/4/17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9/4/17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9/4/17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9/4/17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9/4/17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9/4/17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9/4/17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9/4/17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/>
              <a:pPr/>
              <a:t>9/4/17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www.ncbi.nlm.nih.gov/pmc/articles/PMC4607278/pdf/nihms-726448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www.ncbi.nlm.nih.gov/pmc/articles/PMC3731754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Pharmacogenetic Testing in a Community Cancer Center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Jennifer Eichmeyer, MS, LCGC</a:t>
            </a:r>
          </a:p>
          <a:p>
            <a:r>
              <a:rPr lang="en-US" dirty="0"/>
              <a:t>Jessie Modlin, PharmD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4" t="13716" r="9081" b="46357"/>
          <a:stretch/>
        </p:blipFill>
        <p:spPr bwMode="auto">
          <a:xfrm>
            <a:off x="1217612" y="609600"/>
            <a:ext cx="9753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86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121" t="17124" r="15085" b="2792"/>
          <a:stretch/>
        </p:blipFill>
        <p:spPr>
          <a:xfrm>
            <a:off x="1727375" y="533400"/>
            <a:ext cx="8534400" cy="58141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5812" y="914400"/>
            <a:ext cx="3886200" cy="2483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055812" y="4038600"/>
            <a:ext cx="3886200" cy="2483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075612" y="944880"/>
            <a:ext cx="1600200" cy="228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075612" y="4061520"/>
            <a:ext cx="1600200" cy="228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46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30837542"/>
              </p:ext>
            </p:extLst>
          </p:nvPr>
        </p:nvGraphicFramePr>
        <p:xfrm>
          <a:off x="1217612" y="1828799"/>
          <a:ext cx="9677400" cy="1097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0145">
                <a:tc>
                  <a:txBody>
                    <a:bodyPr/>
                    <a:lstStyle/>
                    <a:p>
                      <a:r>
                        <a:rPr lang="en-US" sz="1800" dirty="0"/>
                        <a:t>Test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Homozygous</a:t>
                      </a:r>
                      <a:r>
                        <a:rPr lang="en-US" sz="1800" baseline="0" dirty="0"/>
                        <a:t> Wild Type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Heterozygous Variant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Homozygous</a:t>
                      </a:r>
                      <a:r>
                        <a:rPr lang="en-US" sz="1800" baseline="0" dirty="0"/>
                        <a:t> Variant</a:t>
                      </a:r>
                      <a:endParaRPr lang="en-US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606">
                <a:tc>
                  <a:txBody>
                    <a:bodyPr/>
                    <a:lstStyle/>
                    <a:p>
                      <a:r>
                        <a:rPr lang="en-US" sz="1800" dirty="0"/>
                        <a:t>DPYD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186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606">
                <a:tc>
                  <a:txBody>
                    <a:bodyPr/>
                    <a:lstStyle/>
                    <a:p>
                      <a:r>
                        <a:rPr lang="en-US" sz="1800" dirty="0"/>
                        <a:t>TPMT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Content Placeholder 13"/>
          <p:cNvSpPr txBox="1">
            <a:spLocks/>
          </p:cNvSpPr>
          <p:nvPr/>
        </p:nvSpPr>
        <p:spPr>
          <a:xfrm>
            <a:off x="1293813" y="3230896"/>
            <a:ext cx="9601200" cy="2941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DPYD variants - *2A, *13, rs67376798A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2412" y="3230896"/>
            <a:ext cx="2895600" cy="3505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975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Testing &amp; Contract Labs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genes vs alleles (~$200)</a:t>
            </a:r>
          </a:p>
          <a:p>
            <a:pPr lvl="1"/>
            <a:r>
              <a:rPr lang="en-US" dirty="0"/>
              <a:t>DPYD</a:t>
            </a:r>
          </a:p>
          <a:p>
            <a:pPr lvl="1"/>
            <a:r>
              <a:rPr lang="en-US" dirty="0"/>
              <a:t>TPMT </a:t>
            </a:r>
          </a:p>
          <a:p>
            <a:r>
              <a:rPr lang="en-US" dirty="0"/>
              <a:t>Variants of unknown significance</a:t>
            </a:r>
          </a:p>
          <a:p>
            <a:r>
              <a:rPr lang="en-US" dirty="0"/>
              <a:t>Test turn around time </a:t>
            </a:r>
          </a:p>
          <a:p>
            <a:pPr lvl="1"/>
            <a:r>
              <a:rPr lang="en-US" dirty="0"/>
              <a:t>Send out</a:t>
            </a:r>
          </a:p>
          <a:p>
            <a:pPr lvl="1"/>
            <a:r>
              <a:rPr lang="en-US" dirty="0"/>
              <a:t>Insurance requirement</a:t>
            </a:r>
          </a:p>
          <a:p>
            <a:pPr lvl="1"/>
            <a:r>
              <a:rPr lang="en-US" dirty="0"/>
              <a:t>Batched labs – twice weekly</a:t>
            </a:r>
          </a:p>
          <a:p>
            <a:pPr lvl="1"/>
            <a:r>
              <a:rPr lang="en-US" dirty="0"/>
              <a:t>13 days for DPYD; 9 days for TPMT</a:t>
            </a:r>
          </a:p>
          <a:p>
            <a:pPr marL="342900" indent="-342900"/>
            <a:r>
              <a:rPr lang="en-US" dirty="0"/>
              <a:t>Multiple genes and cost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2662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7612" y="17929"/>
            <a:ext cx="9601200" cy="1143000"/>
          </a:xfrm>
        </p:spPr>
        <p:txBody>
          <a:bodyPr/>
          <a:lstStyle/>
          <a:p>
            <a:r>
              <a:rPr lang="en-US" dirty="0"/>
              <a:t>Insurance Coverage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39576658"/>
              </p:ext>
            </p:extLst>
          </p:nvPr>
        </p:nvGraphicFramePr>
        <p:xfrm>
          <a:off x="1217612" y="1160929"/>
          <a:ext cx="9677400" cy="5628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3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3071">
                <a:tc>
                  <a:txBody>
                    <a:bodyPr/>
                    <a:lstStyle/>
                    <a:p>
                      <a:r>
                        <a:rPr lang="en-US" sz="1800" dirty="0"/>
                        <a:t>Insurance Company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# of Tests Ordered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#</a:t>
                      </a:r>
                      <a:r>
                        <a:rPr lang="en-US" sz="1800" baseline="0" dirty="0"/>
                        <a:t> Approved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# Denied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sz="1800" dirty="0"/>
                        <a:t>Medicare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36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sz="1800" dirty="0"/>
                        <a:t>Blue</a:t>
                      </a:r>
                      <a:r>
                        <a:rPr lang="en-US" sz="1800" baseline="0" dirty="0"/>
                        <a:t> Cross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22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 (6 out of state)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14 (3 out of state)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sz="1800" dirty="0"/>
                        <a:t>Regence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 (2 pending)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r>
                        <a:rPr lang="en-US" sz="1800" dirty="0"/>
                        <a:t>AARP</a:t>
                      </a:r>
                      <a:r>
                        <a:rPr lang="en-US" sz="1800" baseline="0" dirty="0"/>
                        <a:t> Medicare CMPLT HMO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sz="1800" dirty="0"/>
                        <a:t>United Healthcare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sz="1800" dirty="0"/>
                        <a:t>Medicaid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sz="1800" dirty="0"/>
                        <a:t>True Blue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sz="1800" dirty="0"/>
                        <a:t>Select</a:t>
                      </a:r>
                      <a:r>
                        <a:rPr lang="en-US" sz="1800" baseline="0" dirty="0"/>
                        <a:t> Health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sz="1800" dirty="0"/>
                        <a:t>Tricare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sz="1800" dirty="0"/>
                        <a:t>Pacific</a:t>
                      </a:r>
                      <a:r>
                        <a:rPr lang="en-US" sz="1800" baseline="0" dirty="0"/>
                        <a:t> Source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r>
                        <a:rPr lang="en-US" sz="1800" dirty="0"/>
                        <a:t>20 other</a:t>
                      </a:r>
                      <a:r>
                        <a:rPr lang="en-US" sz="1800" baseline="0" dirty="0"/>
                        <a:t> companies (</a:t>
                      </a:r>
                      <a:r>
                        <a:rPr lang="en-US" sz="1800" u="sng" baseline="0" dirty="0"/>
                        <a:t>&lt;</a:t>
                      </a:r>
                      <a:r>
                        <a:rPr lang="en-US" sz="1800" u="none" baseline="0" dirty="0"/>
                        <a:t>4 tests ordered)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28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14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14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sz="1800" dirty="0"/>
                        <a:t>Self Pay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 payed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 opted out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63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EMR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Epic Go-Live Oct 1, 2016</a:t>
            </a:r>
          </a:p>
          <a:p>
            <a:pPr lvl="1"/>
            <a:r>
              <a:rPr lang="en-US" dirty="0"/>
              <a:t>Admin support not available to establish new workflow</a:t>
            </a:r>
          </a:p>
          <a:p>
            <a:pPr lvl="2"/>
            <a:r>
              <a:rPr lang="en-US" dirty="0"/>
              <a:t>Reports</a:t>
            </a:r>
          </a:p>
          <a:p>
            <a:pPr lvl="2"/>
            <a:r>
              <a:rPr lang="en-US" dirty="0"/>
              <a:t>Pharmacy recommendations</a:t>
            </a:r>
          </a:p>
          <a:p>
            <a:pPr lvl="2"/>
            <a:r>
              <a:rPr lang="en-US" dirty="0"/>
              <a:t>Patient identification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8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" y="5261292"/>
            <a:ext cx="1922798" cy="1405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071" y="5253672"/>
            <a:ext cx="1858280" cy="1413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144" r="1041"/>
          <a:stretch/>
        </p:blipFill>
        <p:spPr>
          <a:xfrm>
            <a:off x="5103812" y="2086160"/>
            <a:ext cx="6781800" cy="458102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933555" y="553796"/>
            <a:ext cx="2133600" cy="2809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7511" y="152400"/>
            <a:ext cx="3581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Oncology Issues Sep/Oct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5387" y="1710238"/>
            <a:ext cx="71628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Hematology/Oncology Pharmacy Association 2016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812" y="4876800"/>
            <a:ext cx="43434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Mountain States Conference 2015 and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8612" y="152400"/>
            <a:ext cx="2590800" cy="15235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51811" y="267968"/>
            <a:ext cx="401637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Idaho Society of Clinical Oncology</a:t>
            </a:r>
          </a:p>
          <a:p>
            <a:pPr>
              <a:lnSpc>
                <a:spcPct val="90000"/>
              </a:lnSpc>
            </a:pPr>
            <a:r>
              <a:rPr lang="en-US" dirty="0"/>
              <a:t>2016</a:t>
            </a:r>
          </a:p>
        </p:txBody>
      </p:sp>
      <p:pic>
        <p:nvPicPr>
          <p:cNvPr id="8" name="Picture 7" descr="NSGC_AC2017_Pharmacogenetics EBS 8.31.17 - PowerPoint">
            <a:extLst>
              <a:ext uri="{FF2B5EF4-FFF2-40B4-BE49-F238E27FC236}">
                <a16:creationId xmlns:a16="http://schemas.microsoft.com/office/drawing/2014/main" xmlns="" id="{B6888B0B-4F25-4612-B68C-28439D0A3A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9" t="23807" r="11865" b="11678"/>
          <a:stretch/>
        </p:blipFill>
        <p:spPr>
          <a:xfrm>
            <a:off x="-11302" y="2598168"/>
            <a:ext cx="2908200" cy="164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F254156-FC2E-4F8B-82D4-749E2BD1838D}"/>
              </a:ext>
            </a:extLst>
          </p:cNvPr>
          <p:cNvSpPr txBox="1"/>
          <p:nvPr/>
        </p:nvSpPr>
        <p:spPr>
          <a:xfrm>
            <a:off x="-73338" y="1694998"/>
            <a:ext cx="35814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National Society of Genetic Counseling Education Conference Sept 2017</a:t>
            </a:r>
          </a:p>
        </p:txBody>
      </p:sp>
    </p:spTree>
    <p:extLst>
      <p:ext uri="{BB962C8B-B14F-4D97-AF65-F5344CB8AC3E}">
        <p14:creationId xmlns:p14="http://schemas.microsoft.com/office/powerpoint/2010/main" val="120974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Pharmacogenetic Testing in Community Cancer Centers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does not perform this test</a:t>
            </a:r>
          </a:p>
          <a:p>
            <a:r>
              <a:rPr lang="en-US" dirty="0"/>
              <a:t>We don’t know if insurance will pay</a:t>
            </a:r>
          </a:p>
          <a:p>
            <a:r>
              <a:rPr lang="en-US" dirty="0"/>
              <a:t>Pharmacy does not know how to interpret the results</a:t>
            </a:r>
          </a:p>
          <a:p>
            <a:r>
              <a:rPr lang="en-US" dirty="0"/>
              <a:t>EMR is not set up to order this testing pre-emptively before treatment starts</a:t>
            </a:r>
          </a:p>
          <a:p>
            <a:r>
              <a:rPr lang="en-US" dirty="0"/>
              <a:t>Lack of staffing of genetic counselors</a:t>
            </a:r>
          </a:p>
          <a:p>
            <a:r>
              <a:rPr lang="en-US" dirty="0"/>
              <a:t>Genetic counselors have limited training (non-traditional role)</a:t>
            </a:r>
          </a:p>
        </p:txBody>
      </p:sp>
    </p:spTree>
    <p:extLst>
      <p:ext uri="{BB962C8B-B14F-4D97-AF65-F5344CB8AC3E}">
        <p14:creationId xmlns:p14="http://schemas.microsoft.com/office/powerpoint/2010/main" val="280101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2545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356" t="12279" r="29147" b="10707"/>
          <a:stretch/>
        </p:blipFill>
        <p:spPr>
          <a:xfrm>
            <a:off x="2665412" y="0"/>
            <a:ext cx="6858000" cy="647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3812" y="6553200"/>
            <a:ext cx="746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hlinkClick r:id="rId3"/>
              </a:rPr>
              <a:t>https://www.ncbi.nlm.nih.gov/pmc/articles/PMC4607278/pdf/nihms-726448.pdf</a:t>
            </a:r>
            <a:r>
              <a:rPr lang="en-US" sz="1000" dirty="0"/>
              <a:t> Accessed 6 Sep 2016.</a:t>
            </a:r>
          </a:p>
        </p:txBody>
      </p:sp>
    </p:spTree>
    <p:extLst>
      <p:ext uri="{BB962C8B-B14F-4D97-AF65-F5344CB8AC3E}">
        <p14:creationId xmlns:p14="http://schemas.microsoft.com/office/powerpoint/2010/main" val="64988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193" t="8350" r="15785" b="21620"/>
          <a:stretch/>
        </p:blipFill>
        <p:spPr>
          <a:xfrm>
            <a:off x="455612" y="0"/>
            <a:ext cx="11277600" cy="632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3812" y="6627168"/>
            <a:ext cx="838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hlinkClick r:id="rId3"/>
              </a:rPr>
              <a:t>https://www.ncbi.nlm.nih.gov/pmc/articles/PMC3731754/</a:t>
            </a:r>
            <a:r>
              <a:rPr lang="en-US" sz="1000" dirty="0"/>
              <a:t> Accessed 29 Aug 2016.</a:t>
            </a:r>
          </a:p>
        </p:txBody>
      </p:sp>
    </p:spTree>
    <p:extLst>
      <p:ext uri="{BB962C8B-B14F-4D97-AF65-F5344CB8AC3E}">
        <p14:creationId xmlns:p14="http://schemas.microsoft.com/office/powerpoint/2010/main" val="18981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St. Luke’s Health System</a:t>
            </a:r>
            <a:br>
              <a:rPr lang="en-US" dirty="0"/>
            </a:br>
            <a:r>
              <a:rPr lang="en-US" dirty="0"/>
              <a:t>    Mountain States Tumor Institute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1676400"/>
            <a:ext cx="4190999" cy="4495800"/>
          </a:xfrm>
        </p:spPr>
        <p:txBody>
          <a:bodyPr/>
          <a:lstStyle/>
          <a:p>
            <a:r>
              <a:rPr lang="en-US" altLang="en-US" dirty="0"/>
              <a:t>Established in 1972</a:t>
            </a:r>
          </a:p>
          <a:p>
            <a:r>
              <a:rPr lang="en-US" altLang="en-US" dirty="0"/>
              <a:t>Regional Community Cancer Center</a:t>
            </a:r>
          </a:p>
          <a:p>
            <a:r>
              <a:rPr lang="en-US" altLang="en-US" dirty="0"/>
              <a:t>5 sites</a:t>
            </a:r>
          </a:p>
          <a:p>
            <a:pPr lvl="1"/>
            <a:r>
              <a:rPr lang="en-US" altLang="en-US" sz="2800" b="1" dirty="0"/>
              <a:t>Boise </a:t>
            </a:r>
            <a:endParaRPr lang="en-US" altLang="en-US" sz="2500" b="1" dirty="0"/>
          </a:p>
          <a:p>
            <a:pPr lvl="1"/>
            <a:r>
              <a:rPr lang="en-US" altLang="en-US" dirty="0"/>
              <a:t>Meridian, Nampa, Fruitland and Twin Falls</a:t>
            </a:r>
          </a:p>
          <a:p>
            <a:r>
              <a:rPr lang="en-US" altLang="en-US" dirty="0"/>
              <a:t>Serves southern Idaho, eastern Oregon and northern Nevada</a:t>
            </a:r>
          </a:p>
        </p:txBody>
      </p:sp>
      <p:pic>
        <p:nvPicPr>
          <p:cNvPr id="5" name="Picture 2" descr="http://www.stlukesid.org/stlutbf/images/Facilities/72/Facilities_72_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8812" y="2286000"/>
            <a:ext cx="5029201" cy="441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10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Wagner</a:t>
            </a:r>
            <a:br>
              <a:rPr lang="en-US" dirty="0"/>
            </a:br>
            <a:r>
              <a:rPr lang="en-US" dirty="0"/>
              <a:t>Post-Graduate Year 2 Oncology Resident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752600"/>
            <a:ext cx="2606040" cy="325858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612" y="1905000"/>
            <a:ext cx="8153400" cy="47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5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5749029"/>
              </p:ext>
            </p:extLst>
          </p:nvPr>
        </p:nvGraphicFramePr>
        <p:xfrm>
          <a:off x="455612" y="1676400"/>
          <a:ext cx="11430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70012" y="762000"/>
            <a:ext cx="9601200" cy="1143000"/>
          </a:xfrm>
        </p:spPr>
        <p:txBody>
          <a:bodyPr/>
          <a:lstStyle/>
          <a:p>
            <a:r>
              <a:rPr lang="en-US" dirty="0" err="1"/>
              <a:t>Pharmacogenetic</a:t>
            </a:r>
            <a:r>
              <a:rPr lang="en-US" dirty="0"/>
              <a:t> Testing Process</a:t>
            </a:r>
          </a:p>
        </p:txBody>
      </p:sp>
    </p:spTree>
    <p:extLst>
      <p:ext uri="{BB962C8B-B14F-4D97-AF65-F5344CB8AC3E}">
        <p14:creationId xmlns:p14="http://schemas.microsoft.com/office/powerpoint/2010/main" val="146515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680" y="76200"/>
            <a:ext cx="9601200" cy="1143000"/>
          </a:xfrm>
        </p:spPr>
        <p:txBody>
          <a:bodyPr/>
          <a:lstStyle/>
          <a:p>
            <a:r>
              <a:rPr lang="en-US" dirty="0"/>
              <a:t>The Real World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820160"/>
              </p:ext>
            </p:extLst>
          </p:nvPr>
        </p:nvGraphicFramePr>
        <p:xfrm>
          <a:off x="1293813" y="1371600"/>
          <a:ext cx="9601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580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of Pharmacogenetic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Dosing recommendations available in the CPIC guidelines</a:t>
            </a:r>
          </a:p>
          <a:p>
            <a:r>
              <a:rPr lang="en-US" dirty="0"/>
              <a:t>Frequency of prescribing </a:t>
            </a:r>
          </a:p>
          <a:p>
            <a:r>
              <a:rPr lang="en-US" dirty="0"/>
              <a:t>Significance/incidence of genetic mutations</a:t>
            </a:r>
          </a:p>
          <a:p>
            <a:r>
              <a:rPr lang="en-US" dirty="0"/>
              <a:t>Cost and test availability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94" t="29429" r="40974" b="53809"/>
          <a:stretch/>
        </p:blipFill>
        <p:spPr>
          <a:xfrm>
            <a:off x="1293813" y="3896078"/>
            <a:ext cx="10702950" cy="26571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685212" y="4114800"/>
            <a:ext cx="1828800" cy="6858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36812" y="5161845"/>
            <a:ext cx="358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capecitabine, fluorouracil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7002" y="5667022"/>
            <a:ext cx="358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thioguanine, mercaptopurine</a:t>
            </a:r>
          </a:p>
        </p:txBody>
      </p:sp>
    </p:spTree>
    <p:extLst>
      <p:ext uri="{BB962C8B-B14F-4D97-AF65-F5344CB8AC3E}">
        <p14:creationId xmlns:p14="http://schemas.microsoft.com/office/powerpoint/2010/main" val="358520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Dissemination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Genetic Counselor</a:t>
            </a:r>
          </a:p>
          <a:p>
            <a:pPr lvl="1"/>
            <a:r>
              <a:rPr lang="en-US" altLang="en-US" dirty="0"/>
              <a:t>Receives results from contract lab</a:t>
            </a:r>
          </a:p>
          <a:p>
            <a:pPr lvl="1"/>
            <a:r>
              <a:rPr lang="en-US" altLang="en-US" dirty="0"/>
              <a:t>Communicates results with pharmacist</a:t>
            </a:r>
          </a:p>
          <a:p>
            <a:r>
              <a:rPr lang="en-US" altLang="en-US" dirty="0"/>
              <a:t>Pharmacist</a:t>
            </a:r>
          </a:p>
          <a:p>
            <a:pPr lvl="1"/>
            <a:r>
              <a:rPr lang="en-US" altLang="en-US" dirty="0"/>
              <a:t>Fills out dosing recommendation sheet</a:t>
            </a:r>
          </a:p>
          <a:p>
            <a:pPr lvl="1"/>
            <a:r>
              <a:rPr lang="en-US" altLang="en-US" dirty="0"/>
              <a:t>Sends electronic message to physician’s primary nurse</a:t>
            </a:r>
          </a:p>
          <a:p>
            <a:pPr lvl="1"/>
            <a:r>
              <a:rPr lang="en-US" altLang="en-US" dirty="0"/>
              <a:t>Alerts physician of results if necessary</a:t>
            </a:r>
          </a:p>
        </p:txBody>
      </p:sp>
    </p:spTree>
    <p:extLst>
      <p:ext uri="{BB962C8B-B14F-4D97-AF65-F5344CB8AC3E}">
        <p14:creationId xmlns:p14="http://schemas.microsoft.com/office/powerpoint/2010/main" val="22100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0</TotalTime>
  <Words>571</Words>
  <Application>Microsoft Macintosh PowerPoint</Application>
  <PresentationFormat>Custom</PresentationFormat>
  <Paragraphs>145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Serenity 16x9</vt:lpstr>
      <vt:lpstr>Pharmacogenetic Testing in a Community Cancer Center</vt:lpstr>
      <vt:lpstr>PowerPoint Presentation</vt:lpstr>
      <vt:lpstr>PowerPoint Presentation</vt:lpstr>
      <vt:lpstr>St. Luke’s Health System     Mountain States Tumor Institute</vt:lpstr>
      <vt:lpstr>Mark Wagner Post-Graduate Year 2 Oncology Resident</vt:lpstr>
      <vt:lpstr>Pharmacogenetic Testing Process</vt:lpstr>
      <vt:lpstr>The Real World</vt:lpstr>
      <vt:lpstr>Selection of Pharmacogenetic Tests</vt:lpstr>
      <vt:lpstr>Result Dissemination</vt:lpstr>
      <vt:lpstr>PowerPoint Presentation</vt:lpstr>
      <vt:lpstr>PowerPoint Presentation</vt:lpstr>
      <vt:lpstr>Results</vt:lpstr>
      <vt:lpstr>Cost of Testing &amp; Contract Labs</vt:lpstr>
      <vt:lpstr>Insurance Coverage</vt:lpstr>
      <vt:lpstr>EMR Challenges</vt:lpstr>
      <vt:lpstr>PowerPoint Presentation</vt:lpstr>
      <vt:lpstr>Pharmacogenetic Testing in Community Cancer Centers</vt:lpstr>
      <vt:lpstr>Thank you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2016-08-26T15:01:07Z</dcterms:created>
  <dcterms:modified xsi:type="dcterms:W3CDTF">2017-09-05T02:28:19Z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