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5" r:id="rId2"/>
    <p:sldMasterId id="2147483698" r:id="rId3"/>
    <p:sldMasterId id="2147483776" r:id="rId4"/>
    <p:sldMasterId id="2147483807" r:id="rId5"/>
    <p:sldMasterId id="2147483826" r:id="rId6"/>
  </p:sldMasterIdLst>
  <p:notesMasterIdLst>
    <p:notesMasterId r:id="rId20"/>
  </p:notesMasterIdLst>
  <p:sldIdLst>
    <p:sldId id="586" r:id="rId7"/>
    <p:sldId id="592" r:id="rId8"/>
    <p:sldId id="594" r:id="rId9"/>
    <p:sldId id="596" r:id="rId10"/>
    <p:sldId id="595" r:id="rId11"/>
    <p:sldId id="597" r:id="rId12"/>
    <p:sldId id="593" r:id="rId13"/>
    <p:sldId id="598" r:id="rId14"/>
    <p:sldId id="587" r:id="rId15"/>
    <p:sldId id="588" r:id="rId16"/>
    <p:sldId id="589" r:id="rId17"/>
    <p:sldId id="590" r:id="rId18"/>
    <p:sldId id="591" r:id="rId19"/>
  </p:sldIdLst>
  <p:sldSz cx="9144000" cy="5143500" type="screen16x9"/>
  <p:notesSz cx="6858000" cy="9144000"/>
  <p:defaultTextStyle>
    <a:defPPr>
      <a:defRPr lang="en-US"/>
    </a:defPPr>
    <a:lvl1pPr marL="0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58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30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92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59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16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74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40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03" algn="l" defTabSz="4570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8" autoAdjust="0"/>
    <p:restoredTop sz="78508" autoAdjust="0"/>
  </p:normalViewPr>
  <p:slideViewPr>
    <p:cSldViewPr snapToGrid="0" snapToObjects="1">
      <p:cViewPr varScale="1">
        <p:scale>
          <a:sx n="122" d="100"/>
          <a:sy n="122" d="100"/>
        </p:scale>
        <p:origin x="690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C8704-D107-4B22-B92E-ED3C41D2023E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76320-317F-4916-9CE0-8640E298B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05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58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30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92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259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316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74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40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03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 update citation if available before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509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18">
              <a:defRPr/>
            </a:pPr>
            <a:r>
              <a:rPr lang="en-US" dirty="0" smtClean="0"/>
              <a:t>Will update citation if available before meeting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504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18">
              <a:defRPr/>
            </a:pPr>
            <a:r>
              <a:rPr lang="en-US" dirty="0" smtClean="0"/>
              <a:t>Will update citation if available before meeting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107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18">
              <a:defRPr/>
            </a:pPr>
            <a:r>
              <a:rPr lang="en-US" dirty="0" smtClean="0"/>
              <a:t>Will update citation if available before meeting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526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56717"/>
            <a:ext cx="7772400" cy="1101725"/>
          </a:xfrm>
          <a:prstGeom prst="rect">
            <a:avLst/>
          </a:prstGeom>
        </p:spPr>
        <p:txBody>
          <a:bodyPr lIns="91416" tIns="45708" rIns="91416" bIns="45708"/>
          <a:lstStyle>
            <a:lvl1pPr>
              <a:defRPr>
                <a:solidFill>
                  <a:srgbClr val="DBDF1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195"/>
            <a:ext cx="6400800" cy="626917"/>
          </a:xfrm>
          <a:prstGeom prst="rect">
            <a:avLst/>
          </a:prstGeom>
        </p:spPr>
        <p:txBody>
          <a:bodyPr lIns="91416" tIns="45708" rIns="91416" bIns="45708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4698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800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01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058" indent="0">
              <a:buNone/>
              <a:defRPr sz="1200"/>
            </a:lvl2pPr>
            <a:lvl3pPr marL="914130" indent="0">
              <a:buNone/>
              <a:defRPr sz="1000"/>
            </a:lvl3pPr>
            <a:lvl4pPr marL="1371192" indent="0">
              <a:buNone/>
              <a:defRPr sz="900"/>
            </a:lvl4pPr>
            <a:lvl5pPr marL="1828259" indent="0">
              <a:buNone/>
              <a:defRPr sz="900"/>
            </a:lvl5pPr>
            <a:lvl6pPr marL="2285316" indent="0">
              <a:buNone/>
              <a:defRPr sz="900"/>
            </a:lvl6pPr>
            <a:lvl7pPr marL="2742374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058" indent="0">
              <a:buNone/>
              <a:defRPr sz="2800"/>
            </a:lvl2pPr>
            <a:lvl3pPr marL="914130" indent="0">
              <a:buNone/>
              <a:defRPr sz="2400"/>
            </a:lvl3pPr>
            <a:lvl4pPr marL="1371192" indent="0">
              <a:buNone/>
              <a:defRPr sz="2000"/>
            </a:lvl4pPr>
            <a:lvl5pPr marL="1828259" indent="0">
              <a:buNone/>
              <a:defRPr sz="2000"/>
            </a:lvl5pPr>
            <a:lvl6pPr marL="2285316" indent="0">
              <a:buNone/>
              <a:defRPr sz="2000"/>
            </a:lvl6pPr>
            <a:lvl7pPr marL="2742374" indent="0">
              <a:buNone/>
              <a:defRPr sz="2000"/>
            </a:lvl7pPr>
            <a:lvl8pPr marL="3199440" indent="0">
              <a:buNone/>
              <a:defRPr sz="2000"/>
            </a:lvl8pPr>
            <a:lvl9pPr marL="365650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1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058" indent="0">
              <a:buNone/>
              <a:defRPr sz="1200"/>
            </a:lvl2pPr>
            <a:lvl3pPr marL="914130" indent="0">
              <a:buNone/>
              <a:defRPr sz="1000"/>
            </a:lvl3pPr>
            <a:lvl4pPr marL="1371192" indent="0">
              <a:buNone/>
              <a:defRPr sz="900"/>
            </a:lvl4pPr>
            <a:lvl5pPr marL="1828259" indent="0">
              <a:buNone/>
              <a:defRPr sz="900"/>
            </a:lvl5pPr>
            <a:lvl6pPr marL="2285316" indent="0">
              <a:buNone/>
              <a:defRPr sz="900"/>
            </a:lvl6pPr>
            <a:lvl7pPr marL="2742374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26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49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7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7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47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26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212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88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40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60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6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6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029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8" indent="0">
              <a:buNone/>
              <a:defRPr sz="2000" b="1"/>
            </a:lvl2pPr>
            <a:lvl3pPr marL="914130" indent="0">
              <a:buNone/>
              <a:defRPr sz="1800" b="1"/>
            </a:lvl3pPr>
            <a:lvl4pPr marL="1371192" indent="0">
              <a:buNone/>
              <a:defRPr sz="1600" b="1"/>
            </a:lvl4pPr>
            <a:lvl5pPr marL="1828259" indent="0">
              <a:buNone/>
              <a:defRPr sz="1600" b="1"/>
            </a:lvl5pPr>
            <a:lvl6pPr marL="2285316" indent="0">
              <a:buNone/>
              <a:defRPr sz="1600" b="1"/>
            </a:lvl6pPr>
            <a:lvl7pPr marL="2742374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1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9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8" indent="0">
              <a:buNone/>
              <a:defRPr sz="2000" b="1"/>
            </a:lvl2pPr>
            <a:lvl3pPr marL="914130" indent="0">
              <a:buNone/>
              <a:defRPr sz="1800" b="1"/>
            </a:lvl3pPr>
            <a:lvl4pPr marL="1371192" indent="0">
              <a:buNone/>
              <a:defRPr sz="1600" b="1"/>
            </a:lvl4pPr>
            <a:lvl5pPr marL="1828259" indent="0">
              <a:buNone/>
              <a:defRPr sz="1600" b="1"/>
            </a:lvl5pPr>
            <a:lvl6pPr marL="2285316" indent="0">
              <a:buNone/>
              <a:defRPr sz="1600" b="1"/>
            </a:lvl6pPr>
            <a:lvl7pPr marL="2742374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9" y="1631951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2333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49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093" y="206377"/>
            <a:ext cx="6377709" cy="561398"/>
          </a:xfrm>
          <a:prstGeom prst="rect">
            <a:avLst/>
          </a:prstGeom>
        </p:spPr>
        <p:txBody>
          <a:bodyPr lIns="91416" tIns="45708" rIns="91416" bIns="45708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63"/>
            <a:ext cx="8229600" cy="3394075"/>
          </a:xfrm>
          <a:prstGeom prst="rect">
            <a:avLst/>
          </a:prstGeom>
        </p:spPr>
        <p:txBody>
          <a:bodyPr lIns="91416" tIns="45708" rIns="91416" bIns="45708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76"/>
            <a:ext cx="2133600" cy="274637"/>
          </a:xfrm>
          <a:prstGeom prst="rect">
            <a:avLst/>
          </a:prstGeom>
        </p:spPr>
        <p:txBody>
          <a:bodyPr lIns="91416" tIns="45708" rIns="91416" bIns="45708"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76"/>
            <a:ext cx="2895600" cy="274637"/>
          </a:xfrm>
          <a:prstGeom prst="rect">
            <a:avLst/>
          </a:prstGeom>
        </p:spPr>
        <p:txBody>
          <a:bodyPr lIns="91416" tIns="45708" rIns="91416" bIns="45708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76"/>
            <a:ext cx="2133600" cy="274637"/>
          </a:xfrm>
          <a:prstGeom prst="rect">
            <a:avLst/>
          </a:prstGeom>
        </p:spPr>
        <p:txBody>
          <a:bodyPr lIns="91416" tIns="45708" rIns="91416" bIns="45708"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920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146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800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01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058" indent="0">
              <a:buNone/>
              <a:defRPr sz="1200"/>
            </a:lvl2pPr>
            <a:lvl3pPr marL="914130" indent="0">
              <a:buNone/>
              <a:defRPr sz="1000"/>
            </a:lvl3pPr>
            <a:lvl4pPr marL="1371192" indent="0">
              <a:buNone/>
              <a:defRPr sz="900"/>
            </a:lvl4pPr>
            <a:lvl5pPr marL="1828259" indent="0">
              <a:buNone/>
              <a:defRPr sz="900"/>
            </a:lvl5pPr>
            <a:lvl6pPr marL="2285316" indent="0">
              <a:buNone/>
              <a:defRPr sz="900"/>
            </a:lvl6pPr>
            <a:lvl7pPr marL="2742374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4458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058" indent="0">
              <a:buNone/>
              <a:defRPr sz="2800"/>
            </a:lvl2pPr>
            <a:lvl3pPr marL="914130" indent="0">
              <a:buNone/>
              <a:defRPr sz="2400"/>
            </a:lvl3pPr>
            <a:lvl4pPr marL="1371192" indent="0">
              <a:buNone/>
              <a:defRPr sz="2000"/>
            </a:lvl4pPr>
            <a:lvl5pPr marL="1828259" indent="0">
              <a:buNone/>
              <a:defRPr sz="2000"/>
            </a:lvl5pPr>
            <a:lvl6pPr marL="2285316" indent="0">
              <a:buNone/>
              <a:defRPr sz="2000"/>
            </a:lvl6pPr>
            <a:lvl7pPr marL="2742374" indent="0">
              <a:buNone/>
              <a:defRPr sz="2000"/>
            </a:lvl7pPr>
            <a:lvl8pPr marL="3199440" indent="0">
              <a:buNone/>
              <a:defRPr sz="2000"/>
            </a:lvl8pPr>
            <a:lvl9pPr marL="365650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1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058" indent="0">
              <a:buNone/>
              <a:defRPr sz="1200"/>
            </a:lvl2pPr>
            <a:lvl3pPr marL="914130" indent="0">
              <a:buNone/>
              <a:defRPr sz="1000"/>
            </a:lvl3pPr>
            <a:lvl4pPr marL="1371192" indent="0">
              <a:buNone/>
              <a:defRPr sz="900"/>
            </a:lvl4pPr>
            <a:lvl5pPr marL="1828259" indent="0">
              <a:buNone/>
              <a:defRPr sz="900"/>
            </a:lvl5pPr>
            <a:lvl6pPr marL="2285316" indent="0">
              <a:buNone/>
              <a:defRPr sz="900"/>
            </a:lvl6pPr>
            <a:lvl7pPr marL="2742374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97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861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7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7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0299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6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3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6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1347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8585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91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7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5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31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09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386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663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399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216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908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1693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8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67" indent="0">
              <a:buNone/>
              <a:defRPr sz="1500" b="1"/>
            </a:lvl2pPr>
            <a:lvl3pPr marL="685545" indent="0">
              <a:buNone/>
              <a:defRPr sz="1400" b="1"/>
            </a:lvl3pPr>
            <a:lvl4pPr marL="1028318" indent="0">
              <a:buNone/>
              <a:defRPr sz="1200" b="1"/>
            </a:lvl4pPr>
            <a:lvl5pPr marL="1371090" indent="0">
              <a:buNone/>
              <a:defRPr sz="1200" b="1"/>
            </a:lvl5pPr>
            <a:lvl6pPr marL="1713869" indent="0">
              <a:buNone/>
              <a:defRPr sz="1200" b="1"/>
            </a:lvl6pPr>
            <a:lvl7pPr marL="2056634" indent="0">
              <a:buNone/>
              <a:defRPr sz="1200" b="1"/>
            </a:lvl7pPr>
            <a:lvl8pPr marL="2399400" indent="0">
              <a:buNone/>
              <a:defRPr sz="1200" b="1"/>
            </a:lvl8pPr>
            <a:lvl9pPr marL="2742167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49" y="1151338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67" indent="0">
              <a:buNone/>
              <a:defRPr sz="1500" b="1"/>
            </a:lvl2pPr>
            <a:lvl3pPr marL="685545" indent="0">
              <a:buNone/>
              <a:defRPr sz="1400" b="1"/>
            </a:lvl3pPr>
            <a:lvl4pPr marL="1028318" indent="0">
              <a:buNone/>
              <a:defRPr sz="1200" b="1"/>
            </a:lvl4pPr>
            <a:lvl5pPr marL="1371090" indent="0">
              <a:buNone/>
              <a:defRPr sz="1200" b="1"/>
            </a:lvl5pPr>
            <a:lvl6pPr marL="1713869" indent="0">
              <a:buNone/>
              <a:defRPr sz="1200" b="1"/>
            </a:lvl6pPr>
            <a:lvl7pPr marL="2056634" indent="0">
              <a:buNone/>
              <a:defRPr sz="1200" b="1"/>
            </a:lvl7pPr>
            <a:lvl8pPr marL="2399400" indent="0">
              <a:buNone/>
              <a:defRPr sz="1200" b="1"/>
            </a:lvl8pPr>
            <a:lvl9pPr marL="2742167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49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26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473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6396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3380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99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6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767" indent="0">
              <a:buNone/>
              <a:defRPr sz="900"/>
            </a:lvl2pPr>
            <a:lvl3pPr marL="685545" indent="0">
              <a:buNone/>
              <a:defRPr sz="800"/>
            </a:lvl3pPr>
            <a:lvl4pPr marL="1028318" indent="0">
              <a:buNone/>
              <a:defRPr sz="700"/>
            </a:lvl4pPr>
            <a:lvl5pPr marL="1371090" indent="0">
              <a:buNone/>
              <a:defRPr sz="700"/>
            </a:lvl5pPr>
            <a:lvl6pPr marL="1713869" indent="0">
              <a:buNone/>
              <a:defRPr sz="700"/>
            </a:lvl6pPr>
            <a:lvl7pPr marL="2056634" indent="0">
              <a:buNone/>
              <a:defRPr sz="700"/>
            </a:lvl7pPr>
            <a:lvl8pPr marL="2399400" indent="0">
              <a:buNone/>
              <a:defRPr sz="700"/>
            </a:lvl8pPr>
            <a:lvl9pPr marL="2742167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653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62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767" indent="0">
              <a:buNone/>
              <a:defRPr sz="2100"/>
            </a:lvl2pPr>
            <a:lvl3pPr marL="685545" indent="0">
              <a:buNone/>
              <a:defRPr sz="1800"/>
            </a:lvl3pPr>
            <a:lvl4pPr marL="1028318" indent="0">
              <a:buNone/>
              <a:defRPr sz="1500"/>
            </a:lvl4pPr>
            <a:lvl5pPr marL="1371090" indent="0">
              <a:buNone/>
              <a:defRPr sz="1500"/>
            </a:lvl5pPr>
            <a:lvl6pPr marL="1713869" indent="0">
              <a:buNone/>
              <a:defRPr sz="1500"/>
            </a:lvl6pPr>
            <a:lvl7pPr marL="2056634" indent="0">
              <a:buNone/>
              <a:defRPr sz="1500"/>
            </a:lvl7pPr>
            <a:lvl8pPr marL="2399400" indent="0">
              <a:buNone/>
              <a:defRPr sz="1500"/>
            </a:lvl8pPr>
            <a:lvl9pPr marL="2742167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8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767" indent="0">
              <a:buNone/>
              <a:defRPr sz="900"/>
            </a:lvl2pPr>
            <a:lvl3pPr marL="685545" indent="0">
              <a:buNone/>
              <a:defRPr sz="800"/>
            </a:lvl3pPr>
            <a:lvl4pPr marL="1028318" indent="0">
              <a:buNone/>
              <a:defRPr sz="700"/>
            </a:lvl4pPr>
            <a:lvl5pPr marL="1371090" indent="0">
              <a:buNone/>
              <a:defRPr sz="700"/>
            </a:lvl5pPr>
            <a:lvl6pPr marL="1713869" indent="0">
              <a:buNone/>
              <a:defRPr sz="700"/>
            </a:lvl6pPr>
            <a:lvl7pPr marL="2056634" indent="0">
              <a:buNone/>
              <a:defRPr sz="700"/>
            </a:lvl7pPr>
            <a:lvl8pPr marL="2399400" indent="0">
              <a:buNone/>
              <a:defRPr sz="700"/>
            </a:lvl8pPr>
            <a:lvl9pPr marL="2742167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1573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6759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95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95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1811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41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0932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003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6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40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0533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68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68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421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317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9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6" indent="0">
              <a:buNone/>
              <a:defRPr sz="2000" b="1"/>
            </a:lvl2pPr>
            <a:lvl3pPr marL="913995" indent="0">
              <a:buNone/>
              <a:defRPr sz="1800" b="1"/>
            </a:lvl3pPr>
            <a:lvl4pPr marL="1370988" indent="0">
              <a:buNone/>
              <a:defRPr sz="1600" b="1"/>
            </a:lvl4pPr>
            <a:lvl5pPr marL="1827989" indent="0">
              <a:buNone/>
              <a:defRPr sz="1600" b="1"/>
            </a:lvl5pPr>
            <a:lvl6pPr marL="2284974" indent="0">
              <a:buNone/>
              <a:defRPr sz="1600" b="1"/>
            </a:lvl6pPr>
            <a:lvl7pPr marL="2741960" indent="0">
              <a:buNone/>
              <a:defRPr sz="1600" b="1"/>
            </a:lvl7pPr>
            <a:lvl8pPr marL="3198960" indent="0">
              <a:buNone/>
              <a:defRPr sz="1600" b="1"/>
            </a:lvl8pPr>
            <a:lvl9pPr marL="36559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1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0" y="1150939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6" indent="0">
              <a:buNone/>
              <a:defRPr sz="2000" b="1"/>
            </a:lvl2pPr>
            <a:lvl3pPr marL="913995" indent="0">
              <a:buNone/>
              <a:defRPr sz="1800" b="1"/>
            </a:lvl3pPr>
            <a:lvl4pPr marL="1370988" indent="0">
              <a:buNone/>
              <a:defRPr sz="1600" b="1"/>
            </a:lvl4pPr>
            <a:lvl5pPr marL="1827989" indent="0">
              <a:buNone/>
              <a:defRPr sz="1600" b="1"/>
            </a:lvl5pPr>
            <a:lvl6pPr marL="2284974" indent="0">
              <a:buNone/>
              <a:defRPr sz="1600" b="1"/>
            </a:lvl6pPr>
            <a:lvl7pPr marL="2741960" indent="0">
              <a:buNone/>
              <a:defRPr sz="1600" b="1"/>
            </a:lvl7pPr>
            <a:lvl8pPr marL="3198960" indent="0">
              <a:buNone/>
              <a:defRPr sz="1600" b="1"/>
            </a:lvl8pPr>
            <a:lvl9pPr marL="36559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0" y="1631951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0522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0579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236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816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7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6986" indent="0">
              <a:buNone/>
              <a:defRPr sz="1200"/>
            </a:lvl2pPr>
            <a:lvl3pPr marL="913995" indent="0">
              <a:buNone/>
              <a:defRPr sz="1000"/>
            </a:lvl3pPr>
            <a:lvl4pPr marL="1370988" indent="0">
              <a:buNone/>
              <a:defRPr sz="900"/>
            </a:lvl4pPr>
            <a:lvl5pPr marL="1827989" indent="0">
              <a:buNone/>
              <a:defRPr sz="900"/>
            </a:lvl5pPr>
            <a:lvl6pPr marL="2284974" indent="0">
              <a:buNone/>
              <a:defRPr sz="900"/>
            </a:lvl6pPr>
            <a:lvl7pPr marL="2741960" indent="0">
              <a:buNone/>
              <a:defRPr sz="900"/>
            </a:lvl7pPr>
            <a:lvl8pPr marL="3198960" indent="0">
              <a:buNone/>
              <a:defRPr sz="900"/>
            </a:lvl8pPr>
            <a:lvl9pPr marL="365595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9931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63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86" indent="0">
              <a:buNone/>
              <a:defRPr sz="2800"/>
            </a:lvl2pPr>
            <a:lvl3pPr marL="913995" indent="0">
              <a:buNone/>
              <a:defRPr sz="2400"/>
            </a:lvl3pPr>
            <a:lvl4pPr marL="1370988" indent="0">
              <a:buNone/>
              <a:defRPr sz="2000"/>
            </a:lvl4pPr>
            <a:lvl5pPr marL="1827989" indent="0">
              <a:buNone/>
              <a:defRPr sz="2000"/>
            </a:lvl5pPr>
            <a:lvl6pPr marL="2284974" indent="0">
              <a:buNone/>
              <a:defRPr sz="2000"/>
            </a:lvl6pPr>
            <a:lvl7pPr marL="2741960" indent="0">
              <a:buNone/>
              <a:defRPr sz="2000"/>
            </a:lvl7pPr>
            <a:lvl8pPr marL="3198960" indent="0">
              <a:buNone/>
              <a:defRPr sz="2000"/>
            </a:lvl8pPr>
            <a:lvl9pPr marL="365595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13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6986" indent="0">
              <a:buNone/>
              <a:defRPr sz="1200"/>
            </a:lvl2pPr>
            <a:lvl3pPr marL="913995" indent="0">
              <a:buNone/>
              <a:defRPr sz="1000"/>
            </a:lvl3pPr>
            <a:lvl4pPr marL="1370988" indent="0">
              <a:buNone/>
              <a:defRPr sz="900"/>
            </a:lvl4pPr>
            <a:lvl5pPr marL="1827989" indent="0">
              <a:buNone/>
              <a:defRPr sz="900"/>
            </a:lvl5pPr>
            <a:lvl6pPr marL="2284974" indent="0">
              <a:buNone/>
              <a:defRPr sz="900"/>
            </a:lvl6pPr>
            <a:lvl7pPr marL="2741960" indent="0">
              <a:buNone/>
              <a:defRPr sz="900"/>
            </a:lvl7pPr>
            <a:lvl8pPr marL="3198960" indent="0">
              <a:buNone/>
              <a:defRPr sz="900"/>
            </a:lvl8pPr>
            <a:lvl9pPr marL="365595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3655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3320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89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89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0472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873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76798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7155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7155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4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40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1963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99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455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561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5402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73786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0599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4300"/>
            <a:ext cx="2057400" cy="4629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"/>
            <a:ext cx="6019800" cy="4629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652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pPr defTabSz="914400"/>
            <a:fld id="{C75A5CE8-4A07-47BC-8E79-1B64A708DE76}" type="datetimeFigureOut">
              <a:rPr lang="en-US" smtClean="0">
                <a:solidFill>
                  <a:srgbClr val="000000"/>
                </a:solidFill>
              </a:rPr>
              <a:pPr defTabSz="914400"/>
              <a:t>5/4/2017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pPr defTabSz="914400"/>
            <a:fld id="{843FA8C0-FBDF-4D70-91CE-9DBDCD02B286}" type="slidenum">
              <a:rPr lang="en-US" smtClean="0">
                <a:solidFill>
                  <a:srgbClr val="000000"/>
                </a:solidFill>
              </a:rPr>
              <a:pPr defTabSz="914400"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66488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CDFCC084-C1A1-464E-AEAC-2848D9900799}" type="datetimeFigureOut">
              <a:rPr lang="en-US">
                <a:solidFill>
                  <a:srgbClr val="000000"/>
                </a:solidFill>
              </a:rPr>
              <a:pPr defTabSz="914400">
                <a:defRPr/>
              </a:pPr>
              <a:t>5/4/2017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ECD7F842-1E13-4BB0-8D61-656281E4F270}" type="slidenum">
              <a:rPr lang="en-US">
                <a:solidFill>
                  <a:srgbClr val="000000"/>
                </a:solidFill>
              </a:rPr>
              <a:pPr defTabSz="914400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00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6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6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8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8" indent="0">
              <a:buNone/>
              <a:defRPr sz="2000" b="1"/>
            </a:lvl2pPr>
            <a:lvl3pPr marL="914130" indent="0">
              <a:buNone/>
              <a:defRPr sz="1800" b="1"/>
            </a:lvl3pPr>
            <a:lvl4pPr marL="1371192" indent="0">
              <a:buNone/>
              <a:defRPr sz="1600" b="1"/>
            </a:lvl4pPr>
            <a:lvl5pPr marL="1828259" indent="0">
              <a:buNone/>
              <a:defRPr sz="1600" b="1"/>
            </a:lvl5pPr>
            <a:lvl6pPr marL="2285316" indent="0">
              <a:buNone/>
              <a:defRPr sz="1600" b="1"/>
            </a:lvl6pPr>
            <a:lvl7pPr marL="2742374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1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9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8" indent="0">
              <a:buNone/>
              <a:defRPr sz="2000" b="1"/>
            </a:lvl2pPr>
            <a:lvl3pPr marL="914130" indent="0">
              <a:buNone/>
              <a:defRPr sz="1800" b="1"/>
            </a:lvl3pPr>
            <a:lvl4pPr marL="1371192" indent="0">
              <a:buNone/>
              <a:defRPr sz="1600" b="1"/>
            </a:lvl4pPr>
            <a:lvl5pPr marL="1828259" indent="0">
              <a:buNone/>
              <a:defRPr sz="1600" b="1"/>
            </a:lvl5pPr>
            <a:lvl6pPr marL="2285316" indent="0">
              <a:buNone/>
              <a:defRPr sz="1600" b="1"/>
            </a:lvl6pPr>
            <a:lvl7pPr marL="2742374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9" y="1631951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2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2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3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42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1" r:id="rId2"/>
  </p:sldLayoutIdLst>
  <p:txStyles>
    <p:titleStyle>
      <a:lvl1pPr algn="ctr" defTabSz="45705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94" indent="-342794" algn="l" defTabSz="45705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33" indent="-285666" algn="l" defTabSz="457058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9" indent="-228528" algn="l" defTabSz="457058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28" algn="l" defTabSz="457058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7" indent="-228528" algn="l" defTabSz="457058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4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12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4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6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8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2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9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6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4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14" y="206377"/>
            <a:ext cx="8229599" cy="561398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63"/>
            <a:ext cx="8229600" cy="3394075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76"/>
            <a:ext cx="2133600" cy="274637"/>
          </a:xfrm>
          <a:prstGeom prst="rect">
            <a:avLst/>
          </a:prstGeom>
        </p:spPr>
        <p:txBody>
          <a:bodyPr vert="horz" lIns="91416" tIns="45708" rIns="91416" bIns="4570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3B0D0-B60C-3243-A5FD-1A8A82F42712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76"/>
            <a:ext cx="2895600" cy="274637"/>
          </a:xfrm>
          <a:prstGeom prst="rect">
            <a:avLst/>
          </a:prstGeom>
        </p:spPr>
        <p:txBody>
          <a:bodyPr vert="horz" lIns="91416" tIns="45708" rIns="91416" bIns="4570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76"/>
            <a:ext cx="2133600" cy="274637"/>
          </a:xfrm>
          <a:prstGeom prst="rect">
            <a:avLst/>
          </a:prstGeom>
        </p:spPr>
        <p:txBody>
          <a:bodyPr vert="horz" lIns="91416" tIns="45708" rIns="91416" bIns="4570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654E9-4017-4149-BDDF-59B393475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1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457058" rtl="0" eaLnBrk="1" latinLnBrk="0" hangingPunct="1">
        <a:spcBef>
          <a:spcPct val="0"/>
        </a:spcBef>
        <a:buNone/>
        <a:defRPr sz="3600" kern="1200">
          <a:solidFill>
            <a:srgbClr val="DBDF1F"/>
          </a:solidFill>
          <a:latin typeface="+mj-lt"/>
          <a:ea typeface="+mj-ea"/>
          <a:cs typeface="+mj-cs"/>
        </a:defRPr>
      </a:lvl1pPr>
    </p:titleStyle>
    <p:bodyStyle>
      <a:lvl1pPr marL="342794" indent="-342794" algn="l" defTabSz="45705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733" indent="-285666" algn="l" defTabSz="457058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2659" indent="-228528" algn="l" defTabSz="457058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599720" indent="-228528" algn="l" defTabSz="457058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6787" indent="-228528" algn="l" defTabSz="457058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3844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12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4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6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8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2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9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6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4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14" y="206377"/>
            <a:ext cx="8229599" cy="561398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63"/>
            <a:ext cx="8229600" cy="3394075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76"/>
            <a:ext cx="2133600" cy="274637"/>
          </a:xfrm>
          <a:prstGeom prst="rect">
            <a:avLst/>
          </a:prstGeom>
        </p:spPr>
        <p:txBody>
          <a:bodyPr vert="horz" lIns="91416" tIns="45708" rIns="91416" bIns="4570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76"/>
            <a:ext cx="2895600" cy="274637"/>
          </a:xfrm>
          <a:prstGeom prst="rect">
            <a:avLst/>
          </a:prstGeom>
        </p:spPr>
        <p:txBody>
          <a:bodyPr vert="horz" lIns="91416" tIns="45708" rIns="91416" bIns="4570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76"/>
            <a:ext cx="2133600" cy="274637"/>
          </a:xfrm>
          <a:prstGeom prst="rect">
            <a:avLst/>
          </a:prstGeom>
        </p:spPr>
        <p:txBody>
          <a:bodyPr vert="horz" lIns="91416" tIns="45708" rIns="91416" bIns="4570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17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457058" rtl="0" eaLnBrk="1" latinLnBrk="0" hangingPunct="1">
        <a:spcBef>
          <a:spcPct val="0"/>
        </a:spcBef>
        <a:buNone/>
        <a:defRPr sz="3600" kern="1200">
          <a:solidFill>
            <a:srgbClr val="DBDF1F"/>
          </a:solidFill>
          <a:latin typeface="+mj-lt"/>
          <a:ea typeface="+mj-ea"/>
          <a:cs typeface="+mj-cs"/>
        </a:defRPr>
      </a:lvl1pPr>
    </p:titleStyle>
    <p:bodyStyle>
      <a:lvl1pPr marL="342794" indent="-342794" algn="l" defTabSz="45705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733" indent="-285666" algn="l" defTabSz="457058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2659" indent="-228528" algn="l" defTabSz="457058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599720" indent="-228528" algn="l" defTabSz="457058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6787" indent="-228528" algn="l" defTabSz="457058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3844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12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4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6" indent="-228528" algn="l" defTabSz="4570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8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2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9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6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4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68558" tIns="34289" rIns="68558" bIns="3428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 vert="horz" lIns="68558" tIns="34289" rIns="68558" bIns="342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79"/>
            <a:ext cx="2133600" cy="273844"/>
          </a:xfrm>
          <a:prstGeom prst="rect">
            <a:avLst/>
          </a:prstGeom>
        </p:spPr>
        <p:txBody>
          <a:bodyPr vert="horz" lIns="68558" tIns="34289" rIns="68558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45"/>
            <a:fld id="{63E65D97-213B-4A82-91C2-019B8AB619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545"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79"/>
            <a:ext cx="2895600" cy="273844"/>
          </a:xfrm>
          <a:prstGeom prst="rect">
            <a:avLst/>
          </a:prstGeom>
        </p:spPr>
        <p:txBody>
          <a:bodyPr vert="horz" lIns="68558" tIns="34289" rIns="68558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45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79"/>
            <a:ext cx="2133600" cy="273844"/>
          </a:xfrm>
          <a:prstGeom prst="rect">
            <a:avLst/>
          </a:prstGeom>
        </p:spPr>
        <p:txBody>
          <a:bodyPr vert="horz" lIns="68558" tIns="34289" rIns="68558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45"/>
            <a:fld id="{509B0001-00A2-4C3B-AC34-7DD3DEDAA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545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6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defTabSz="685545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084" indent="-257084" algn="l" defTabSz="6855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003" indent="-214238" algn="l" defTabSz="68554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6934" indent="-171390" algn="l" defTabSz="6855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700" indent="-171390" algn="l" defTabSz="6855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467" indent="-171390" algn="l" defTabSz="685545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245" indent="-171390" algn="l" defTabSz="6855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018" indent="-171390" algn="l" defTabSz="6855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790" indent="-171390" algn="l" defTabSz="6855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569" indent="-171390" algn="l" defTabSz="6855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767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545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318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090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9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634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400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167" algn="l" defTabSz="6855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20" y="206389"/>
            <a:ext cx="8229599" cy="561398"/>
          </a:xfrm>
          <a:prstGeom prst="rect">
            <a:avLst/>
          </a:prstGeom>
        </p:spPr>
        <p:txBody>
          <a:bodyPr vert="horz" lIns="91404" tIns="45702" rIns="91404" bIns="45702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68"/>
            <a:ext cx="8229600" cy="3394075"/>
          </a:xfrm>
          <a:prstGeom prst="rect">
            <a:avLst/>
          </a:prstGeom>
        </p:spPr>
        <p:txBody>
          <a:bodyPr vert="horz" lIns="91404" tIns="45702" rIns="91404" bIns="4570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92"/>
            <a:ext cx="2133600" cy="274637"/>
          </a:xfrm>
          <a:prstGeom prst="rect">
            <a:avLst/>
          </a:prstGeom>
        </p:spPr>
        <p:txBody>
          <a:bodyPr vert="horz" lIns="91404" tIns="45702" rIns="91404" bIns="4570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6986"/>
            <a:fld id="{8FA3B0D0-B60C-3243-A5FD-1A8A82F427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986"/>
              <a:t>5/4/2017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92"/>
            <a:ext cx="2895600" cy="274637"/>
          </a:xfrm>
          <a:prstGeom prst="rect">
            <a:avLst/>
          </a:prstGeom>
        </p:spPr>
        <p:txBody>
          <a:bodyPr vert="horz" lIns="91404" tIns="45702" rIns="91404" bIns="4570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698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92"/>
            <a:ext cx="2133600" cy="274637"/>
          </a:xfrm>
          <a:prstGeom prst="rect">
            <a:avLst/>
          </a:prstGeom>
        </p:spPr>
        <p:txBody>
          <a:bodyPr vert="horz" lIns="91404" tIns="45702" rIns="91404" bIns="4570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6986"/>
            <a:fld id="{16E654E9-4017-4149-BDDF-59B393475D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98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02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ctr" defTabSz="456986" rtl="0" eaLnBrk="1" latinLnBrk="0" hangingPunct="1">
        <a:spcBef>
          <a:spcPct val="0"/>
        </a:spcBef>
        <a:buNone/>
        <a:defRPr sz="3600" kern="1200">
          <a:solidFill>
            <a:srgbClr val="DBDF1F"/>
          </a:solidFill>
          <a:latin typeface="+mj-lt"/>
          <a:ea typeface="+mj-ea"/>
          <a:cs typeface="+mj-cs"/>
        </a:defRPr>
      </a:lvl1pPr>
    </p:titleStyle>
    <p:bodyStyle>
      <a:lvl1pPr marL="342740" indent="-342740" algn="l" defTabSz="45698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625" indent="-285624" algn="l" defTabSz="45698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2488" indent="-228492" algn="l" defTabSz="45698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599480" indent="-228492" algn="l" defTabSz="45698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6481" indent="-228492" algn="l" defTabSz="456986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3466" indent="-228492" algn="l" defTabSz="45698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68" indent="-228492" algn="l" defTabSz="45698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61" indent="-228492" algn="l" defTabSz="45698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54" indent="-228492" algn="l" defTabSz="45698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6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95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88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89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74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60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60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54" algn="l" defTabSz="4569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 rot="10800000">
            <a:off x="0" y="4413250"/>
            <a:ext cx="9144000" cy="730250"/>
          </a:xfrm>
          <a:custGeom>
            <a:avLst/>
            <a:gdLst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0 w 9144000"/>
              <a:gd name="connsiteY3" fmla="*/ 762000 h 762000"/>
              <a:gd name="connsiteX4" fmla="*/ 0 w 9144000"/>
              <a:gd name="connsiteY4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0 w 9144000"/>
              <a:gd name="connsiteY3" fmla="*/ 762000 h 762000"/>
              <a:gd name="connsiteX4" fmla="*/ 0 w 9144000"/>
              <a:gd name="connsiteY4" fmla="*/ 601133 h 762000"/>
              <a:gd name="connsiteX5" fmla="*/ 0 w 9144000"/>
              <a:gd name="connsiteY5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838200 w 9144000"/>
              <a:gd name="connsiteY3" fmla="*/ 762000 h 762000"/>
              <a:gd name="connsiteX4" fmla="*/ 0 w 9144000"/>
              <a:gd name="connsiteY4" fmla="*/ 601133 h 762000"/>
              <a:gd name="connsiteX5" fmla="*/ 0 w 9144000"/>
              <a:gd name="connsiteY5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838200 w 9144000"/>
              <a:gd name="connsiteY3" fmla="*/ 762000 h 762000"/>
              <a:gd name="connsiteX4" fmla="*/ 0 w 9144000"/>
              <a:gd name="connsiteY4" fmla="*/ 448733 h 762000"/>
              <a:gd name="connsiteX5" fmla="*/ 0 w 9144000"/>
              <a:gd name="connsiteY5" fmla="*/ 0 h 762000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0 h 973667"/>
              <a:gd name="connsiteX3" fmla="*/ 838200 w 9144000"/>
              <a:gd name="connsiteY3" fmla="*/ 762000 h 973667"/>
              <a:gd name="connsiteX4" fmla="*/ 601133 w 9144000"/>
              <a:gd name="connsiteY4" fmla="*/ 973667 h 973667"/>
              <a:gd name="connsiteX5" fmla="*/ 0 w 9144000"/>
              <a:gd name="connsiteY5" fmla="*/ 448733 h 973667"/>
              <a:gd name="connsiteX6" fmla="*/ 0 w 9144000"/>
              <a:gd name="connsiteY6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0 h 973667"/>
              <a:gd name="connsiteX3" fmla="*/ 1219200 w 9144000"/>
              <a:gd name="connsiteY3" fmla="*/ 762000 h 973667"/>
              <a:gd name="connsiteX4" fmla="*/ 601133 w 9144000"/>
              <a:gd name="connsiteY4" fmla="*/ 973667 h 973667"/>
              <a:gd name="connsiteX5" fmla="*/ 0 w 9144000"/>
              <a:gd name="connsiteY5" fmla="*/ 448733 h 973667"/>
              <a:gd name="connsiteX6" fmla="*/ 0 w 9144000"/>
              <a:gd name="connsiteY6" fmla="*/ 0 h 973667"/>
              <a:gd name="connsiteX0" fmla="*/ 204611 w 9348611"/>
              <a:gd name="connsiteY0" fmla="*/ 0 h 1025878"/>
              <a:gd name="connsiteX1" fmla="*/ 9348611 w 9348611"/>
              <a:gd name="connsiteY1" fmla="*/ 0 h 1025878"/>
              <a:gd name="connsiteX2" fmla="*/ 9348611 w 9348611"/>
              <a:gd name="connsiteY2" fmla="*/ 762000 h 1025878"/>
              <a:gd name="connsiteX3" fmla="*/ 1423811 w 9348611"/>
              <a:gd name="connsiteY3" fmla="*/ 762000 h 1025878"/>
              <a:gd name="connsiteX4" fmla="*/ 805744 w 9348611"/>
              <a:gd name="connsiteY4" fmla="*/ 973667 h 1025878"/>
              <a:gd name="connsiteX5" fmla="*/ 204611 w 9348611"/>
              <a:gd name="connsiteY5" fmla="*/ 448733 h 1025878"/>
              <a:gd name="connsiteX6" fmla="*/ 204611 w 9348611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7620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7620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2286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1524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73667">
                <a:moveTo>
                  <a:pt x="0" y="0"/>
                </a:moveTo>
                <a:lnTo>
                  <a:pt x="9144000" y="0"/>
                </a:lnTo>
                <a:cubicBezTo>
                  <a:pt x="9144000" y="25400"/>
                  <a:pt x="9135533" y="215900"/>
                  <a:pt x="9144000" y="152400"/>
                </a:cubicBezTo>
                <a:cubicBezTo>
                  <a:pt x="7737122" y="179211"/>
                  <a:pt x="3962399" y="268112"/>
                  <a:pt x="601133" y="973667"/>
                </a:cubicBezTo>
                <a:lnTo>
                  <a:pt x="0" y="448733"/>
                </a:lnTo>
                <a:lnTo>
                  <a:pt x="0" y="0"/>
                </a:lnTo>
                <a:close/>
              </a:path>
            </a:pathLst>
          </a:custGeom>
          <a:solidFill>
            <a:srgbClr val="2A3260">
              <a:alpha val="2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0" y="57151"/>
            <a:ext cx="9144000" cy="730250"/>
          </a:xfrm>
          <a:custGeom>
            <a:avLst/>
            <a:gdLst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0 w 9144000"/>
              <a:gd name="connsiteY3" fmla="*/ 762000 h 762000"/>
              <a:gd name="connsiteX4" fmla="*/ 0 w 9144000"/>
              <a:gd name="connsiteY4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0 w 9144000"/>
              <a:gd name="connsiteY3" fmla="*/ 762000 h 762000"/>
              <a:gd name="connsiteX4" fmla="*/ 0 w 9144000"/>
              <a:gd name="connsiteY4" fmla="*/ 601133 h 762000"/>
              <a:gd name="connsiteX5" fmla="*/ 0 w 9144000"/>
              <a:gd name="connsiteY5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838200 w 9144000"/>
              <a:gd name="connsiteY3" fmla="*/ 762000 h 762000"/>
              <a:gd name="connsiteX4" fmla="*/ 0 w 9144000"/>
              <a:gd name="connsiteY4" fmla="*/ 601133 h 762000"/>
              <a:gd name="connsiteX5" fmla="*/ 0 w 9144000"/>
              <a:gd name="connsiteY5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838200 w 9144000"/>
              <a:gd name="connsiteY3" fmla="*/ 762000 h 762000"/>
              <a:gd name="connsiteX4" fmla="*/ 0 w 9144000"/>
              <a:gd name="connsiteY4" fmla="*/ 448733 h 762000"/>
              <a:gd name="connsiteX5" fmla="*/ 0 w 9144000"/>
              <a:gd name="connsiteY5" fmla="*/ 0 h 762000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0 h 973667"/>
              <a:gd name="connsiteX3" fmla="*/ 838200 w 9144000"/>
              <a:gd name="connsiteY3" fmla="*/ 762000 h 973667"/>
              <a:gd name="connsiteX4" fmla="*/ 601133 w 9144000"/>
              <a:gd name="connsiteY4" fmla="*/ 973667 h 973667"/>
              <a:gd name="connsiteX5" fmla="*/ 0 w 9144000"/>
              <a:gd name="connsiteY5" fmla="*/ 448733 h 973667"/>
              <a:gd name="connsiteX6" fmla="*/ 0 w 9144000"/>
              <a:gd name="connsiteY6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0 h 973667"/>
              <a:gd name="connsiteX3" fmla="*/ 1219200 w 9144000"/>
              <a:gd name="connsiteY3" fmla="*/ 762000 h 973667"/>
              <a:gd name="connsiteX4" fmla="*/ 601133 w 9144000"/>
              <a:gd name="connsiteY4" fmla="*/ 973667 h 973667"/>
              <a:gd name="connsiteX5" fmla="*/ 0 w 9144000"/>
              <a:gd name="connsiteY5" fmla="*/ 448733 h 973667"/>
              <a:gd name="connsiteX6" fmla="*/ 0 w 9144000"/>
              <a:gd name="connsiteY6" fmla="*/ 0 h 973667"/>
              <a:gd name="connsiteX0" fmla="*/ 204611 w 9348611"/>
              <a:gd name="connsiteY0" fmla="*/ 0 h 1025878"/>
              <a:gd name="connsiteX1" fmla="*/ 9348611 w 9348611"/>
              <a:gd name="connsiteY1" fmla="*/ 0 h 1025878"/>
              <a:gd name="connsiteX2" fmla="*/ 9348611 w 9348611"/>
              <a:gd name="connsiteY2" fmla="*/ 762000 h 1025878"/>
              <a:gd name="connsiteX3" fmla="*/ 1423811 w 9348611"/>
              <a:gd name="connsiteY3" fmla="*/ 762000 h 1025878"/>
              <a:gd name="connsiteX4" fmla="*/ 805744 w 9348611"/>
              <a:gd name="connsiteY4" fmla="*/ 973667 h 1025878"/>
              <a:gd name="connsiteX5" fmla="*/ 204611 w 9348611"/>
              <a:gd name="connsiteY5" fmla="*/ 448733 h 1025878"/>
              <a:gd name="connsiteX6" fmla="*/ 204611 w 9348611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7620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7620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2286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1524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73667">
                <a:moveTo>
                  <a:pt x="0" y="0"/>
                </a:moveTo>
                <a:lnTo>
                  <a:pt x="9144000" y="0"/>
                </a:lnTo>
                <a:cubicBezTo>
                  <a:pt x="9144000" y="25400"/>
                  <a:pt x="9135533" y="215900"/>
                  <a:pt x="9144000" y="152400"/>
                </a:cubicBezTo>
                <a:cubicBezTo>
                  <a:pt x="7737122" y="179211"/>
                  <a:pt x="3962399" y="268112"/>
                  <a:pt x="601133" y="973667"/>
                </a:cubicBezTo>
                <a:lnTo>
                  <a:pt x="0" y="448733"/>
                </a:lnTo>
                <a:lnTo>
                  <a:pt x="0" y="0"/>
                </a:lnTo>
                <a:close/>
              </a:path>
            </a:pathLst>
          </a:custGeom>
          <a:solidFill>
            <a:srgbClr val="2A326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1"/>
            <a:ext cx="9144000" cy="730250"/>
          </a:xfrm>
          <a:custGeom>
            <a:avLst/>
            <a:gdLst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0 w 9144000"/>
              <a:gd name="connsiteY3" fmla="*/ 762000 h 762000"/>
              <a:gd name="connsiteX4" fmla="*/ 0 w 9144000"/>
              <a:gd name="connsiteY4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0 w 9144000"/>
              <a:gd name="connsiteY3" fmla="*/ 762000 h 762000"/>
              <a:gd name="connsiteX4" fmla="*/ 0 w 9144000"/>
              <a:gd name="connsiteY4" fmla="*/ 601133 h 762000"/>
              <a:gd name="connsiteX5" fmla="*/ 0 w 9144000"/>
              <a:gd name="connsiteY5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838200 w 9144000"/>
              <a:gd name="connsiteY3" fmla="*/ 762000 h 762000"/>
              <a:gd name="connsiteX4" fmla="*/ 0 w 9144000"/>
              <a:gd name="connsiteY4" fmla="*/ 601133 h 762000"/>
              <a:gd name="connsiteX5" fmla="*/ 0 w 9144000"/>
              <a:gd name="connsiteY5" fmla="*/ 0 h 762000"/>
              <a:gd name="connsiteX0" fmla="*/ 0 w 9144000"/>
              <a:gd name="connsiteY0" fmla="*/ 0 h 762000"/>
              <a:gd name="connsiteX1" fmla="*/ 9144000 w 9144000"/>
              <a:gd name="connsiteY1" fmla="*/ 0 h 762000"/>
              <a:gd name="connsiteX2" fmla="*/ 9144000 w 9144000"/>
              <a:gd name="connsiteY2" fmla="*/ 762000 h 762000"/>
              <a:gd name="connsiteX3" fmla="*/ 838200 w 9144000"/>
              <a:gd name="connsiteY3" fmla="*/ 762000 h 762000"/>
              <a:gd name="connsiteX4" fmla="*/ 0 w 9144000"/>
              <a:gd name="connsiteY4" fmla="*/ 448733 h 762000"/>
              <a:gd name="connsiteX5" fmla="*/ 0 w 9144000"/>
              <a:gd name="connsiteY5" fmla="*/ 0 h 762000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0 h 973667"/>
              <a:gd name="connsiteX3" fmla="*/ 838200 w 9144000"/>
              <a:gd name="connsiteY3" fmla="*/ 762000 h 973667"/>
              <a:gd name="connsiteX4" fmla="*/ 601133 w 9144000"/>
              <a:gd name="connsiteY4" fmla="*/ 973667 h 973667"/>
              <a:gd name="connsiteX5" fmla="*/ 0 w 9144000"/>
              <a:gd name="connsiteY5" fmla="*/ 448733 h 973667"/>
              <a:gd name="connsiteX6" fmla="*/ 0 w 9144000"/>
              <a:gd name="connsiteY6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762000 h 973667"/>
              <a:gd name="connsiteX3" fmla="*/ 1219200 w 9144000"/>
              <a:gd name="connsiteY3" fmla="*/ 762000 h 973667"/>
              <a:gd name="connsiteX4" fmla="*/ 601133 w 9144000"/>
              <a:gd name="connsiteY4" fmla="*/ 973667 h 973667"/>
              <a:gd name="connsiteX5" fmla="*/ 0 w 9144000"/>
              <a:gd name="connsiteY5" fmla="*/ 448733 h 973667"/>
              <a:gd name="connsiteX6" fmla="*/ 0 w 9144000"/>
              <a:gd name="connsiteY6" fmla="*/ 0 h 973667"/>
              <a:gd name="connsiteX0" fmla="*/ 204611 w 9348611"/>
              <a:gd name="connsiteY0" fmla="*/ 0 h 1025878"/>
              <a:gd name="connsiteX1" fmla="*/ 9348611 w 9348611"/>
              <a:gd name="connsiteY1" fmla="*/ 0 h 1025878"/>
              <a:gd name="connsiteX2" fmla="*/ 9348611 w 9348611"/>
              <a:gd name="connsiteY2" fmla="*/ 762000 h 1025878"/>
              <a:gd name="connsiteX3" fmla="*/ 1423811 w 9348611"/>
              <a:gd name="connsiteY3" fmla="*/ 762000 h 1025878"/>
              <a:gd name="connsiteX4" fmla="*/ 805744 w 9348611"/>
              <a:gd name="connsiteY4" fmla="*/ 973667 h 1025878"/>
              <a:gd name="connsiteX5" fmla="*/ 204611 w 9348611"/>
              <a:gd name="connsiteY5" fmla="*/ 448733 h 1025878"/>
              <a:gd name="connsiteX6" fmla="*/ 204611 w 9348611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7620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7620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1025878"/>
              <a:gd name="connsiteX1" fmla="*/ 9144000 w 9144000"/>
              <a:gd name="connsiteY1" fmla="*/ 0 h 1025878"/>
              <a:gd name="connsiteX2" fmla="*/ 9144000 w 9144000"/>
              <a:gd name="connsiteY2" fmla="*/ 228600 h 1025878"/>
              <a:gd name="connsiteX3" fmla="*/ 1219200 w 9144000"/>
              <a:gd name="connsiteY3" fmla="*/ 762000 h 1025878"/>
              <a:gd name="connsiteX4" fmla="*/ 601133 w 9144000"/>
              <a:gd name="connsiteY4" fmla="*/ 973667 h 1025878"/>
              <a:gd name="connsiteX5" fmla="*/ 0 w 9144000"/>
              <a:gd name="connsiteY5" fmla="*/ 448733 h 1025878"/>
              <a:gd name="connsiteX6" fmla="*/ 0 w 9144000"/>
              <a:gd name="connsiteY6" fmla="*/ 0 h 1025878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  <a:gd name="connsiteX0" fmla="*/ 0 w 9144000"/>
              <a:gd name="connsiteY0" fmla="*/ 0 h 973667"/>
              <a:gd name="connsiteX1" fmla="*/ 9144000 w 9144000"/>
              <a:gd name="connsiteY1" fmla="*/ 0 h 973667"/>
              <a:gd name="connsiteX2" fmla="*/ 9144000 w 9144000"/>
              <a:gd name="connsiteY2" fmla="*/ 228600 h 973667"/>
              <a:gd name="connsiteX3" fmla="*/ 601133 w 9144000"/>
              <a:gd name="connsiteY3" fmla="*/ 973667 h 973667"/>
              <a:gd name="connsiteX4" fmla="*/ 0 w 9144000"/>
              <a:gd name="connsiteY4" fmla="*/ 448733 h 973667"/>
              <a:gd name="connsiteX5" fmla="*/ 0 w 9144000"/>
              <a:gd name="connsiteY5" fmla="*/ 0 h 973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73667">
                <a:moveTo>
                  <a:pt x="0" y="0"/>
                </a:moveTo>
                <a:lnTo>
                  <a:pt x="9144000" y="0"/>
                </a:lnTo>
                <a:lnTo>
                  <a:pt x="9144000" y="228600"/>
                </a:lnTo>
                <a:cubicBezTo>
                  <a:pt x="7737122" y="255411"/>
                  <a:pt x="3962399" y="268112"/>
                  <a:pt x="601133" y="973667"/>
                </a:cubicBezTo>
                <a:lnTo>
                  <a:pt x="0" y="448733"/>
                </a:lnTo>
                <a:lnTo>
                  <a:pt x="0" y="0"/>
                </a:lnTo>
                <a:close/>
              </a:path>
            </a:pathLst>
          </a:custGeom>
          <a:solidFill>
            <a:srgbClr val="2A32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76300" y="1028700"/>
            <a:ext cx="7391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14550"/>
            <a:ext cx="82296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" name="Picture 126" descr="stj_logo_4_ppt_rev.wmf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81001" y="57151"/>
            <a:ext cx="906463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stj_tagline_purple.wm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96001" y="4857751"/>
            <a:ext cx="2735045" cy="18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22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A326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666E18"/>
          </a:solidFill>
          <a:latin typeface="Arial" pitchFamily="-110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0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4306" t="14816" r="25694" b="18518"/>
          <a:stretch/>
        </p:blipFill>
        <p:spPr>
          <a:xfrm>
            <a:off x="19050" y="23"/>
            <a:ext cx="8820150" cy="49613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4978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12" y="228602"/>
            <a:ext cx="8851392" cy="745629"/>
          </a:xfrm>
        </p:spPr>
        <p:txBody>
          <a:bodyPr>
            <a:noAutofit/>
          </a:bodyPr>
          <a:lstStyle/>
          <a:p>
            <a:r>
              <a:rPr lang="en-US" sz="2700" dirty="0"/>
              <a:t>Final Standardized Terms: </a:t>
            </a:r>
            <a:br>
              <a:rPr lang="en-US" sz="2700" dirty="0"/>
            </a:br>
            <a:r>
              <a:rPr lang="en-US" sz="2700" dirty="0"/>
              <a:t>Phenotype for Drug Metabolizing Enzymes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92613" y="1446784"/>
          <a:ext cx="8622790" cy="2818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790"/>
                <a:gridCol w="2546605"/>
                <a:gridCol w="2799283"/>
                <a:gridCol w="1512112"/>
              </a:tblGrid>
              <a:tr h="329399"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Final </a:t>
                      </a:r>
                      <a:r>
                        <a:rPr lang="en-US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Functional Definition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Example diplotypes/alleles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Term/Gene Category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</a:tr>
              <a:tr h="554966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Ultra-rapid Metabolizer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enzyme activity compared to rapid </a:t>
                      </a:r>
                      <a:r>
                        <a:rPr lang="en-US" sz="11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metabolizers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Two increased function alleles, or more than 2 normal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CYP2C19*17/*17</a:t>
                      </a:r>
                    </a:p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CYP2D6*1/*1XN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Rapid Metabolizer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enzyme activity compared to normal metabolizers but less than ultra-rapid </a:t>
                      </a:r>
                      <a:r>
                        <a:rPr lang="en-US" sz="11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metabolizers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 and  increased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CYP2C19*1/*17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60045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Normal Metabolizer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Fully functional enzyme activity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 and decreased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CYP2C19*1/*1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528018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Intermediate Metabolizer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enzyme activity (activity between normal and poor metabolizer)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function, decreased function, and/or no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CYP2C19*1/*2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60045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Poor Metabolizer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Little to no enzyme activity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 of  no function alleles and/or decreased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CYP2C19*2/*2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2613" y="1143829"/>
            <a:ext cx="6503256" cy="288538"/>
          </a:xfrm>
          <a:prstGeom prst="rect">
            <a:avLst/>
          </a:prstGeom>
          <a:noFill/>
        </p:spPr>
        <p:txBody>
          <a:bodyPr wrap="none" lIns="68561" tIns="34289" rIns="68561" bIns="34289" rtlCol="0">
            <a:spAutoFit/>
          </a:bodyPr>
          <a:lstStyle/>
          <a:p>
            <a:pPr defTabSz="685579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example: </a:t>
            </a:r>
            <a:r>
              <a:rPr lang="en-US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CYP2C19, CYP2D6, CYP3A5, CYP2C9, TPMT, DPYD, UGT1A1</a:t>
            </a:r>
            <a:endParaRPr lang="en-US" sz="1500" i="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0700" y="1771650"/>
            <a:ext cx="1831522" cy="24574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1" tIns="34289" rIns="68561" bIns="34289" rtlCol="0" anchor="ctr"/>
          <a:lstStyle/>
          <a:p>
            <a:pPr algn="ctr" defTabSz="685579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2401" y="4275852"/>
            <a:ext cx="6413798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1" tIns="34289" rIns="68561" bIns="34289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579">
              <a:buFont typeface="Arial" panose="020B0604020202020204" pitchFamily="34" charset="0"/>
              <a:buNone/>
            </a:pP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Caudle KE, et al. </a:t>
            </a:r>
            <a:r>
              <a:rPr lang="en-US" altLang="en-US" sz="900" i="1" dirty="0">
                <a:solidFill>
                  <a:prstClr val="black"/>
                </a:solidFill>
                <a:latin typeface="Arial" panose="020B0604020202020204" pitchFamily="34" charset="0"/>
              </a:rPr>
              <a:t>Genet Med.</a:t>
            </a: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 2016;Jul 21 [Epub ahead of print]</a:t>
            </a:r>
            <a:endParaRPr lang="en-US" sz="9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60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7929" y="342902"/>
            <a:ext cx="9144000" cy="745629"/>
          </a:xfrm>
        </p:spPr>
        <p:txBody>
          <a:bodyPr>
            <a:noAutofit/>
          </a:bodyPr>
          <a:lstStyle/>
          <a:p>
            <a:r>
              <a:rPr lang="en-US" sz="2700" dirty="0"/>
              <a:t>Final Standardized Terms: </a:t>
            </a:r>
            <a:br>
              <a:rPr lang="en-US" sz="2700" dirty="0"/>
            </a:br>
            <a:r>
              <a:rPr lang="en-US" sz="2700" dirty="0"/>
              <a:t>Phenotype for Drug Transporters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16844" y="1533873"/>
          <a:ext cx="7886700" cy="2638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22"/>
                <a:gridCol w="2532888"/>
                <a:gridCol w="2441448"/>
                <a:gridCol w="1364742"/>
              </a:tblGrid>
              <a:tr h="344801"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Final </a:t>
                      </a:r>
                      <a:r>
                        <a:rPr lang="en-US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Functional Definition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Example diplotypes/alleles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Term/Gene Category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</a:tr>
              <a:tr h="458657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transporter function compared to normal </a:t>
                      </a:r>
                      <a:r>
                        <a:rPr lang="en-US" sz="11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One or more increased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SLCO1B1*1/*14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611542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Normal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Fully functional transporter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 and/or decreased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SLCO1B1*1/*1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611542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transporter function (function between normal and poor function)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function, decreased function, and/or no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SLCO1B1*1/*5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611542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Poor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Little to no transporter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 of  no function alleles and/or decreased function alleles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SLCO1B1*5/*5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6854" y="1256876"/>
            <a:ext cx="2082527" cy="288538"/>
          </a:xfrm>
          <a:prstGeom prst="rect">
            <a:avLst/>
          </a:prstGeom>
          <a:noFill/>
        </p:spPr>
        <p:txBody>
          <a:bodyPr wrap="none" lIns="68561" tIns="34289" rIns="68561" bIns="34289" rtlCol="0">
            <a:spAutoFit/>
          </a:bodyPr>
          <a:lstStyle/>
          <a:p>
            <a:pPr defTabSz="685579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example: </a:t>
            </a:r>
            <a:r>
              <a:rPr lang="en-US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SLCO1B1</a:t>
            </a:r>
            <a:endParaRPr lang="en-US" sz="1500" i="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8668" y="1885950"/>
            <a:ext cx="1537607" cy="21717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1" tIns="34289" rIns="68561" bIns="34289" rtlCol="0" anchor="ctr"/>
          <a:lstStyle/>
          <a:p>
            <a:pPr algn="ctr" defTabSz="685579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2732" y="4171979"/>
            <a:ext cx="6413798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1" tIns="34289" rIns="68561" bIns="34289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579">
              <a:buFont typeface="Arial" panose="020B0604020202020204" pitchFamily="34" charset="0"/>
              <a:buNone/>
            </a:pP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Caudle KE, et al. </a:t>
            </a:r>
            <a:r>
              <a:rPr lang="en-US" altLang="en-US" sz="900" i="1" dirty="0">
                <a:solidFill>
                  <a:prstClr val="black"/>
                </a:solidFill>
                <a:latin typeface="Arial" panose="020B0604020202020204" pitchFamily="34" charset="0"/>
              </a:rPr>
              <a:t>Genet Med.</a:t>
            </a: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 2016;Jul 21 [Epub ahead of print]</a:t>
            </a:r>
            <a:endParaRPr lang="en-US" sz="9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115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848321"/>
            <a:ext cx="8275320" cy="745629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Final Standardized Terms: (HLA-genes)</a:t>
            </a:r>
            <a:br>
              <a:rPr lang="en-US" sz="3000" dirty="0"/>
            </a:br>
            <a:r>
              <a:rPr lang="en-US" sz="3000" dirty="0"/>
              <a:t>Phenotype for High-Risk Genotype Status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621792" y="1909890"/>
          <a:ext cx="7886700" cy="1337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886"/>
                <a:gridCol w="1929384"/>
                <a:gridCol w="2611755"/>
                <a:gridCol w="1971675"/>
              </a:tblGrid>
              <a:tr h="437412"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Final </a:t>
                      </a:r>
                      <a:r>
                        <a:rPr lang="en-US" sz="14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Functional Definition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Example diplotypes/alleles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Term/Gene Category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5358" marB="0"/>
                </a:tc>
              </a:tr>
              <a:tr h="540068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Positive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Detection of high-risk allele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Homozygous or heterozygous for high-risk allele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HLA-B*15:02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60045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Negative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High risk-allele not detected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 copies of high-risk allele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8663" y="1543950"/>
            <a:ext cx="2327786" cy="288538"/>
          </a:xfrm>
          <a:prstGeom prst="rect">
            <a:avLst/>
          </a:prstGeom>
          <a:noFill/>
        </p:spPr>
        <p:txBody>
          <a:bodyPr wrap="none" lIns="68561" tIns="34289" rIns="68561" bIns="34289" rtlCol="0">
            <a:spAutoFit/>
          </a:bodyPr>
          <a:lstStyle/>
          <a:p>
            <a:pPr defTabSz="685579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example: </a:t>
            </a:r>
            <a:r>
              <a:rPr lang="en-US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HLA-B*57:01</a:t>
            </a:r>
            <a:endParaRPr lang="en-US" sz="1500" i="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75" y="2349291"/>
            <a:ext cx="1352551" cy="851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1" tIns="34289" rIns="68561" bIns="34289" rtlCol="0" anchor="ctr"/>
          <a:lstStyle/>
          <a:p>
            <a:pPr algn="ctr" defTabSz="685579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2732" y="4171979"/>
            <a:ext cx="6413798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1" tIns="34289" rIns="68561" bIns="34289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579">
              <a:buFont typeface="Arial" panose="020B0604020202020204" pitchFamily="34" charset="0"/>
              <a:buNone/>
            </a:pP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Caudle KE, et al. </a:t>
            </a:r>
            <a:r>
              <a:rPr lang="en-US" altLang="en-US" sz="900" i="1" dirty="0">
                <a:solidFill>
                  <a:prstClr val="black"/>
                </a:solidFill>
                <a:latin typeface="Arial" panose="020B0604020202020204" pitchFamily="34" charset="0"/>
              </a:rPr>
              <a:t>Genet Med.</a:t>
            </a: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 2016;Jul 21 [Epub ahead of print]</a:t>
            </a:r>
            <a:endParaRPr lang="en-US" sz="9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970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100" dirty="0"/>
              <a:t>CPIC Informatics: working to standardize and clean up LOINC codes for all CPIC genes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2" y="1200150"/>
            <a:ext cx="8805333" cy="37147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661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dirty="0" smtClean="0"/>
              <a:t>Request SNOMED codes be</a:t>
            </a:r>
            <a:br>
              <a:rPr lang="en-US" dirty="0" smtClean="0"/>
            </a:br>
            <a:r>
              <a:rPr lang="en-US" dirty="0" smtClean="0"/>
              <a:t>standardized to CPIC phenotype terms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497177"/>
              </p:ext>
            </p:extLst>
          </p:nvPr>
        </p:nvGraphicFramePr>
        <p:xfrm>
          <a:off x="533400" y="2971822"/>
          <a:ext cx="8153400" cy="1524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3400"/>
              </a:tblGrid>
              <a:tr h="4206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TPMT- standardized Terms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1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TPMT -  Normal Metabolizer (normal dose)</a:t>
                      </a:r>
                      <a:endParaRPr lang="en-US" sz="1800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1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TPMT </a:t>
                      </a:r>
                      <a:r>
                        <a:rPr lang="en-US" sz="2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-  Intermediate Metabolizer (60% dose)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1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TPMT </a:t>
                      </a:r>
                      <a:r>
                        <a:rPr lang="en-US" sz="2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-  Poor Metabolizer (5%</a:t>
                      </a:r>
                      <a:r>
                        <a:rPr lang="en-US" sz="2100" b="1" baseline="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dose)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1485900"/>
          <a:ext cx="7315200" cy="788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0"/>
              </a:tblGrid>
              <a:tr h="4206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TPMT – SNOMED</a:t>
                      </a:r>
                      <a:r>
                        <a:rPr lang="en-US" sz="2400" b="1" baseline="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CT Code 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0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 smtClean="0"/>
                        <a:t>Thiopurine methyltransferase deficiency</a:t>
                      </a:r>
                      <a:endParaRPr lang="en-US" sz="21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19400" y="2400301"/>
            <a:ext cx="3429000" cy="392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61" tIns="34289" rIns="68561" bIns="34289">
            <a:spAutoFit/>
          </a:bodyPr>
          <a:lstStyle/>
          <a:p>
            <a:pPr algn="ctr" defTabSz="685579" fontAlgn="base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0000"/>
                </a:solidFill>
              </a:rPr>
              <a:t>vs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67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SNOMED Submission: </a:t>
            </a:r>
            <a:br>
              <a:rPr lang="en-US" dirty="0" smtClean="0"/>
            </a:br>
            <a:r>
              <a:rPr lang="en-US" dirty="0" smtClean="0"/>
              <a:t>Work Completed by CPIC Informatics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Defined scope of submission to include these genes:</a:t>
            </a:r>
          </a:p>
          <a:p>
            <a:pPr lvl="1"/>
            <a:r>
              <a:rPr lang="en-US" dirty="0" smtClean="0"/>
              <a:t>CYP2B6, CYP2C9</a:t>
            </a:r>
            <a:r>
              <a:rPr lang="en-US" dirty="0"/>
              <a:t>, CYP2C19, CYP2D6, CYP3A5, DPYD, TPMT, </a:t>
            </a:r>
            <a:r>
              <a:rPr lang="en-US" dirty="0" smtClean="0"/>
              <a:t>UGT1A1, HLA-B (15:02, 57:01, 58:01), HLA-A (31:01)</a:t>
            </a:r>
          </a:p>
          <a:p>
            <a:r>
              <a:rPr lang="en-US" dirty="0" smtClean="0"/>
              <a:t>Reviewed existing SNOMED pharmacogenetic terms </a:t>
            </a:r>
          </a:p>
          <a:p>
            <a:pPr lvl="1"/>
            <a:r>
              <a:rPr lang="en-US" dirty="0" smtClean="0"/>
              <a:t>Found substantial variability in both terms and location in tree structure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78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SNOMED Submission: </a:t>
            </a:r>
            <a:br>
              <a:rPr lang="en-US" dirty="0" smtClean="0"/>
            </a:br>
            <a:r>
              <a:rPr lang="en-US" dirty="0" smtClean="0"/>
              <a:t>Work Completed by CPIC Informatics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tree structure position for new phenotype terms </a:t>
            </a:r>
          </a:p>
          <a:p>
            <a:r>
              <a:rPr lang="en-US" dirty="0" smtClean="0"/>
              <a:t>Submission process </a:t>
            </a:r>
          </a:p>
          <a:p>
            <a:pPr lvl="1"/>
            <a:r>
              <a:rPr lang="en-US" dirty="0" smtClean="0"/>
              <a:t>Reviewed submission procedures </a:t>
            </a:r>
          </a:p>
          <a:p>
            <a:pPr lvl="1"/>
            <a:r>
              <a:rPr lang="en-US" dirty="0" smtClean="0"/>
              <a:t>Determined we must make a unique submission for each gene</a:t>
            </a:r>
          </a:p>
          <a:p>
            <a:pPr lvl="1"/>
            <a:r>
              <a:rPr lang="en-US" dirty="0" smtClean="0"/>
              <a:t>Started drafting submission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972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SNOMED Tree Structure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SNOMED CT Concept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Clinical finding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Evaluation finding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Genetic finding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Pharmacogenetic phenotype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PHENOTYPE TERM (e.g., CYP2D6 intermediate metabolizer</a:t>
            </a:r>
            <a:r>
              <a:rPr lang="en-US" dirty="0" smtClean="0"/>
              <a:t>)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Contrast to existing terms and tree structure </a:t>
            </a:r>
          </a:p>
          <a:p>
            <a:pPr lvl="1"/>
            <a:r>
              <a:rPr lang="en-US" dirty="0" smtClean="0"/>
              <a:t>Actionable phenotypes often listed as diseases or disorders</a:t>
            </a:r>
          </a:p>
          <a:p>
            <a:pPr lvl="1"/>
            <a:r>
              <a:rPr lang="en-US" dirty="0" smtClean="0"/>
              <a:t>Others as enzyme or laboratory test </a:t>
            </a:r>
          </a:p>
          <a:p>
            <a:pPr lvl="1"/>
            <a:r>
              <a:rPr lang="en-US" dirty="0" smtClean="0"/>
              <a:t>Range of location in tree structure; some very deep (e.g. CYP2D6)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31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084" y="397223"/>
            <a:ext cx="4597004" cy="4388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3494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for SNOMED Submission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Conduct BRIEF survey to confirm CPIC Informatics Plan </a:t>
            </a:r>
          </a:p>
          <a:p>
            <a:pPr lvl="1"/>
            <a:r>
              <a:rPr lang="en-US" dirty="0" smtClean="0"/>
              <a:t>About 5 questions plus a few demographic questions </a:t>
            </a:r>
          </a:p>
          <a:p>
            <a:pPr lvl="1"/>
            <a:r>
              <a:rPr lang="en-US" dirty="0" smtClean="0"/>
              <a:t>Send to CPIC members with the minutes from this call (next week)</a:t>
            </a:r>
          </a:p>
          <a:p>
            <a:pPr lvl="1"/>
            <a:r>
              <a:rPr lang="en-US" dirty="0" smtClean="0"/>
              <a:t>Post to PharmGKB to reach beyond CPIC membership </a:t>
            </a:r>
          </a:p>
          <a:p>
            <a:r>
              <a:rPr lang="en-US" dirty="0" smtClean="0"/>
              <a:t>Interested in responses from around the world since SNOMED is an international terminology </a:t>
            </a:r>
            <a:endParaRPr lang="en-US" dirty="0"/>
          </a:p>
          <a:p>
            <a:r>
              <a:rPr lang="en-US" dirty="0" smtClean="0"/>
              <a:t>If survey shows consensus, expect to submit by June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712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and Discussion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25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Final Standardized Terms: </a:t>
            </a:r>
            <a:br>
              <a:rPr lang="en-US" dirty="0" smtClean="0"/>
            </a:br>
            <a:r>
              <a:rPr lang="en-US" dirty="0" smtClean="0"/>
              <a:t>Allele function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482350" y="1484694"/>
          <a:ext cx="8405623" cy="2154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882"/>
                <a:gridCol w="1698172"/>
                <a:gridCol w="3205163"/>
                <a:gridCol w="2101406"/>
              </a:tblGrid>
              <a:tr h="394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Term/Gene Category</a:t>
                      </a:r>
                      <a:endParaRPr lang="en-US" sz="14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Final </a:t>
                      </a:r>
                      <a:r>
                        <a:rPr lang="en-US" sz="11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Term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Functional Definition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Example diplotypes/alleles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24041"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Allele Functional Status-all genes</a:t>
                      </a:r>
                      <a:endParaRPr lang="en-US" sz="11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 greater than normal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CYP2C19*17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20859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Normal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Fully functional/wild-type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240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 less than normal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CYP2C19*9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20859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Non-functional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CYP2C19*2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706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Unknown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 literature describing function or the allele is novel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CYP2C19*29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240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Uncertain Function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Literature supporting function is conflicting or weak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CYP2C19*12</a:t>
                      </a:r>
                      <a:endParaRPr lang="en-US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52732" y="4171979"/>
            <a:ext cx="6413798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1" tIns="34289" rIns="68561" bIns="34289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579">
              <a:buFont typeface="Arial" panose="020B0604020202020204" pitchFamily="34" charset="0"/>
              <a:buNone/>
            </a:pP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Caudle KE, et al. </a:t>
            </a:r>
            <a:r>
              <a:rPr lang="en-US" altLang="en-US" sz="900" i="1" dirty="0">
                <a:solidFill>
                  <a:prstClr val="black"/>
                </a:solidFill>
                <a:latin typeface="Arial" panose="020B0604020202020204" pitchFamily="34" charset="0"/>
              </a:rPr>
              <a:t>Genet Med.</a:t>
            </a:r>
            <a:r>
              <a:rPr lang="en-US" altLang="en-US" sz="900" dirty="0">
                <a:solidFill>
                  <a:prstClr val="black"/>
                </a:solidFill>
                <a:latin typeface="Arial" panose="020B0604020202020204" pitchFamily="34" charset="0"/>
              </a:rPr>
              <a:t> 2016;Jul 21 [Epub ahead of print]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61460" y="1859432"/>
            <a:ext cx="1698171" cy="14552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1" tIns="34289" rIns="68561" bIns="34289" rtlCol="0" anchor="ctr"/>
          <a:lstStyle/>
          <a:p>
            <a:pPr algn="ctr" defTabSz="685579"/>
            <a:endParaRPr lang="en-US" sz="1400" dirty="0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874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green_lt_gold_1">
  <a:themeElements>
    <a:clrScheme name="green_lt_gold_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reen_lt_gold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green_lt_gold_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_lt_gold_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_lt_gold_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_lt_gold_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_lt_gold_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_lt_gold_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_lt_gold_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_lt_gold_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_lt_gold_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_lt_gold_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_lt_gold_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_lt_gold_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723</Words>
  <Application>Microsoft Office PowerPoint</Application>
  <PresentationFormat>On-screen Show (16:9)</PresentationFormat>
  <Paragraphs>134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ＭＳ Ｐゴシック</vt:lpstr>
      <vt:lpstr>Arial</vt:lpstr>
      <vt:lpstr>Calibri</vt:lpstr>
      <vt:lpstr>Times New Roman</vt:lpstr>
      <vt:lpstr>Wingdings</vt:lpstr>
      <vt:lpstr>Custom Design</vt:lpstr>
      <vt:lpstr>1_Custom Design</vt:lpstr>
      <vt:lpstr>2_Custom Design</vt:lpstr>
      <vt:lpstr>2_Office Theme</vt:lpstr>
      <vt:lpstr>3_Custom Design</vt:lpstr>
      <vt:lpstr>green_lt_gold_1</vt:lpstr>
      <vt:lpstr>PowerPoint Presentation</vt:lpstr>
      <vt:lpstr>Request SNOMED codes be standardized to CPIC phenotype terms</vt:lpstr>
      <vt:lpstr>SNOMED Submission:  Work Completed by CPIC Informatics </vt:lpstr>
      <vt:lpstr>SNOMED Submission:  Work Completed by CPIC Informatics </vt:lpstr>
      <vt:lpstr>Proposed SNOMED Tree Structure </vt:lpstr>
      <vt:lpstr>PowerPoint Presentation</vt:lpstr>
      <vt:lpstr>Next Steps for SNOMED Submission</vt:lpstr>
      <vt:lpstr>Questions and Discussion </vt:lpstr>
      <vt:lpstr>Final Standardized Terms:  Allele function</vt:lpstr>
      <vt:lpstr>Final Standardized Terms:  Phenotype for Drug Metabolizing Enzymes</vt:lpstr>
      <vt:lpstr>Final Standardized Terms:  Phenotype for Drug Transporters</vt:lpstr>
      <vt:lpstr>Final Standardized Terms: (HLA-genes) Phenotype for High-Risk Genotype Status</vt:lpstr>
      <vt:lpstr>CPIC Informatics: working to standardize and clean up LOINC codes for all CPIC genes</vt:lpstr>
    </vt:vector>
  </TitlesOfParts>
  <Company>Rings Leighton Design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rldg06.28.2012_2 Dave Guyre</dc:creator>
  <cp:lastModifiedBy>Caudle, Kelly</cp:lastModifiedBy>
  <cp:revision>88</cp:revision>
  <dcterms:created xsi:type="dcterms:W3CDTF">2016-08-12T21:51:51Z</dcterms:created>
  <dcterms:modified xsi:type="dcterms:W3CDTF">2017-05-04T17:02:15Z</dcterms:modified>
</cp:coreProperties>
</file>