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4671"/>
  </p:normalViewPr>
  <p:slideViewPr>
    <p:cSldViewPr snapToGrid="0" snapToObjects="1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7DB44-55B9-6F49-A334-206AF93590C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B3892-209A-B948-972F-B69664EE3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77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McLeod, H.L. et al. Nomenclature for human DPYD alleles. Pharmacogenetics 8, 455-9 (1998)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L.K., Johnson, M.R. &amp;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Diasio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R.B. A comparative analysis of translated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dihydropyrimidine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dehydrogenase cDNA; conservation of functional domains and relevance to genetic polymorphisms. Pharmacogenetics 12, 133-44 (2002)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Johnson, M.R., Wang, K. &amp;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Diasio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R.B. Profound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dihydropyrimidine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dehydrogenase deficiency resulting from a novel compound heterozygote genotype.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Cancer Res 8, 768-74 (2002). </a:t>
            </a:r>
            <a:endParaRPr lang="en-US" dirty="0" smtClean="0">
              <a:effectLst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effectLst/>
            </a:endParaRPr>
          </a:p>
          <a:p>
            <a:endParaRPr lang="en-US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892-209A-B948-972F-B69664EE33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9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~110 new variants added,</a:t>
            </a:r>
            <a:r>
              <a:rPr lang="en-US" baseline="0" dirty="0" smtClean="0"/>
              <a:t> with 11 decreased and 20 no function. </a:t>
            </a:r>
            <a:r>
              <a:rPr lang="en-US" baseline="0" smtClean="0"/>
              <a:t>Will mention that rs67376798 isn’t covered either.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892-209A-B948-972F-B69664EE33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66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892-209A-B948-972F-B69664EE33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61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9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81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74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9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1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9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6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6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0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0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33BE4-3102-A84F-87D9-1897BFFE3C42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B5004-BC60-FD4A-BD17-E722DC60B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1861" y="2666166"/>
            <a:ext cx="4101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DPYD Nomenclature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5175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60" y="98853"/>
            <a:ext cx="5917069" cy="66726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68065" y="2111280"/>
            <a:ext cx="41271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small set of DPYD variants have designated * alleles, which came from nomenclature published by several groups.</a:t>
            </a:r>
          </a:p>
          <a:p>
            <a:endParaRPr lang="en-US" dirty="0"/>
          </a:p>
          <a:p>
            <a:r>
              <a:rPr lang="en-US" dirty="0" smtClean="0"/>
              <a:t>These * allele designations were used in the previous DPYD CPIC guideline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6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0584" y="333632"/>
            <a:ext cx="8179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Issues with using * nomenclature for DPYD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10" y="1525029"/>
            <a:ext cx="5574347" cy="19966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53917" y="2123242"/>
            <a:ext cx="5838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Can have multiple * alleles on the </a:t>
            </a:r>
            <a:r>
              <a:rPr lang="en-US" sz="2000" smtClean="0"/>
              <a:t>same chromosome</a:t>
            </a: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44595" y="3608173"/>
            <a:ext cx="88968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10" y="3905920"/>
            <a:ext cx="4808542" cy="321642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319513" y="3841949"/>
            <a:ext cx="718455" cy="38561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353917" y="4643730"/>
            <a:ext cx="5514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 allele nomenclature hasn’t been updated to capture new variants that have been discovered </a:t>
            </a:r>
            <a:r>
              <a:rPr lang="en-US" sz="2000" smtClean="0"/>
              <a:t>(&gt;100)</a:t>
            </a:r>
            <a:endParaRPr lang="en-US" sz="20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069" y="4692995"/>
            <a:ext cx="3618157" cy="21105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069" y="4400320"/>
            <a:ext cx="3618157" cy="283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28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6629" y="370705"/>
            <a:ext cx="11022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Two options: </a:t>
            </a:r>
            <a:r>
              <a:rPr lang="en-US" sz="3200" dirty="0" err="1" smtClean="0"/>
              <a:t>rsIDs</a:t>
            </a:r>
            <a:r>
              <a:rPr lang="en-US" sz="3200" dirty="0" smtClean="0"/>
              <a:t> and alleles vs. HGVS nomenclature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414115" y="2090693"/>
            <a:ext cx="23043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/>
              <a:t>rsID</a:t>
            </a:r>
            <a:r>
              <a:rPr lang="en-US" sz="2800" b="1" u="sng" dirty="0" smtClean="0"/>
              <a:t> and allele</a:t>
            </a:r>
            <a:endParaRPr lang="en-US" sz="28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381445" y="2613913"/>
            <a:ext cx="2432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rs3918290 C&gt;T 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7429138" y="2086562"/>
            <a:ext cx="1017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HGVS</a:t>
            </a:r>
            <a:endParaRPr lang="en-US" sz="2800" b="1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6876102" y="2613913"/>
            <a:ext cx="2066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c.1905+1C&gt;T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356502" y="3137133"/>
            <a:ext cx="2419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rs1801265 A&gt;G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7234020" y="3137133"/>
            <a:ext cx="1407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c.85A&gt;G</a:t>
            </a:r>
            <a:endParaRPr lang="en-US" sz="28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5830365" y="2203554"/>
            <a:ext cx="0" cy="14567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156448" y="4415984"/>
            <a:ext cx="1072203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Previous guidelines have used </a:t>
            </a:r>
            <a:r>
              <a:rPr lang="en-US" sz="2000" dirty="0" err="1" smtClean="0"/>
              <a:t>rsIDs</a:t>
            </a:r>
            <a:endParaRPr lang="en-US" sz="2000" dirty="0" smtClean="0"/>
          </a:p>
          <a:p>
            <a:endParaRPr lang="en-US" sz="2000" dirty="0"/>
          </a:p>
          <a:p>
            <a:pPr marL="342900" indent="-342900">
              <a:buFont typeface="Arial" charset="0"/>
              <a:buChar char="•"/>
            </a:pPr>
            <a:r>
              <a:rPr lang="en-US" sz="2000" dirty="0" err="1" smtClean="0"/>
              <a:t>rsIDs</a:t>
            </a:r>
            <a:r>
              <a:rPr lang="en-US" sz="2000" dirty="0" smtClean="0"/>
              <a:t> are mapped to multiple reference sequences in </a:t>
            </a:r>
            <a:r>
              <a:rPr lang="en-US" sz="2000" dirty="0" err="1" smtClean="0"/>
              <a:t>dbSNP</a:t>
            </a:r>
            <a:r>
              <a:rPr lang="en-US" sz="2000" dirty="0" smtClean="0"/>
              <a:t> so you can cross different genome builds, as well as gene, cDNA and protein reference sequences. </a:t>
            </a:r>
          </a:p>
          <a:p>
            <a:endParaRPr lang="en-US" sz="2000" dirty="0"/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HGVS nomenclature may be more commonly used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988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245</Words>
  <Application>Microsoft Office PowerPoint</Application>
  <PresentationFormat>Widescreen</PresentationFormat>
  <Paragraphs>26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jmbarbarino@pharmgkb.org</dc:creator>
  <cp:lastModifiedBy>Caudle, Kelly</cp:lastModifiedBy>
  <cp:revision>9</cp:revision>
  <dcterms:created xsi:type="dcterms:W3CDTF">2017-05-02T20:20:43Z</dcterms:created>
  <dcterms:modified xsi:type="dcterms:W3CDTF">2017-05-15T19:03:38Z</dcterms:modified>
</cp:coreProperties>
</file>